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6"/>
  </p:notesMasterIdLst>
  <p:sldIdLst>
    <p:sldId id="256" r:id="rId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50D0118-FA81-FA57-F839-2868A28199DE}" name="Jenn Studaker" initials="JS" userId="50fe19eba4339667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1678"/>
    <a:srgbClr val="2121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07C8C2-3B59-FB40-9DB6-6090D055E8EF}" v="3" dt="2023-09-14T17:45:10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1"/>
    <p:restoredTop sz="80544"/>
  </p:normalViewPr>
  <p:slideViewPr>
    <p:cSldViewPr snapToGrid="0" snapToObjects="1">
      <p:cViewPr>
        <p:scale>
          <a:sx n="86" d="100"/>
          <a:sy n="86" d="100"/>
        </p:scale>
        <p:origin x="3192" y="-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AF07C8C2-3B59-FB40-9DB6-6090D055E8EF}"/>
    <pc:docChg chg="undo custSel modSld">
      <pc:chgData name="Daniel Urban" userId="6ba34f07-49e6-4629-807b-179067998f49" providerId="ADAL" clId="{AF07C8C2-3B59-FB40-9DB6-6090D055E8EF}" dt="2023-09-14T17:47:09.502" v="56" actId="1035"/>
      <pc:docMkLst>
        <pc:docMk/>
      </pc:docMkLst>
      <pc:sldChg chg="addSp delSp modSp mod">
        <pc:chgData name="Daniel Urban" userId="6ba34f07-49e6-4629-807b-179067998f49" providerId="ADAL" clId="{AF07C8C2-3B59-FB40-9DB6-6090D055E8EF}" dt="2023-09-14T17:47:09.502" v="56" actId="1035"/>
        <pc:sldMkLst>
          <pc:docMk/>
          <pc:sldMk cId="4191746042" sldId="256"/>
        </pc:sldMkLst>
        <pc:spChg chg="mod">
          <ac:chgData name="Daniel Urban" userId="6ba34f07-49e6-4629-807b-179067998f49" providerId="ADAL" clId="{AF07C8C2-3B59-FB40-9DB6-6090D055E8EF}" dt="2023-09-14T17:42:08.007" v="13" actId="207"/>
          <ac:spMkLst>
            <pc:docMk/>
            <pc:sldMk cId="4191746042" sldId="256"/>
            <ac:spMk id="12" creationId="{72EA30C5-CD8F-8733-4869-163FE0F82060}"/>
          </ac:spMkLst>
        </pc:spChg>
        <pc:spChg chg="add mod">
          <ac:chgData name="Daniel Urban" userId="6ba34f07-49e6-4629-807b-179067998f49" providerId="ADAL" clId="{AF07C8C2-3B59-FB40-9DB6-6090D055E8EF}" dt="2023-09-14T17:47:09.502" v="56" actId="1035"/>
          <ac:spMkLst>
            <pc:docMk/>
            <pc:sldMk cId="4191746042" sldId="256"/>
            <ac:spMk id="14" creationId="{6CF9F622-13EA-7565-1555-1EFFF93CC948}"/>
          </ac:spMkLst>
        </pc:spChg>
        <pc:picChg chg="del mod">
          <ac:chgData name="Daniel Urban" userId="6ba34f07-49e6-4629-807b-179067998f49" providerId="ADAL" clId="{AF07C8C2-3B59-FB40-9DB6-6090D055E8EF}" dt="2023-09-14T17:45:41.131" v="31" actId="478"/>
          <ac:picMkLst>
            <pc:docMk/>
            <pc:sldMk cId="4191746042" sldId="256"/>
            <ac:picMk id="4" creationId="{928AEF7B-BEA3-74B3-A3AA-737C127A3BCE}"/>
          </ac:picMkLst>
        </pc:picChg>
        <pc:picChg chg="add mod">
          <ac:chgData name="Daniel Urban" userId="6ba34f07-49e6-4629-807b-179067998f49" providerId="ADAL" clId="{AF07C8C2-3B59-FB40-9DB6-6090D055E8EF}" dt="2023-09-14T17:41:42.800" v="11" actId="167"/>
          <ac:picMkLst>
            <pc:docMk/>
            <pc:sldMk cId="4191746042" sldId="256"/>
            <ac:picMk id="7" creationId="{B9CC57EB-6BFA-6313-E7B4-91B4FD242DC2}"/>
          </ac:picMkLst>
        </pc:picChg>
        <pc:picChg chg="del mod">
          <ac:chgData name="Daniel Urban" userId="6ba34f07-49e6-4629-807b-179067998f49" providerId="ADAL" clId="{AF07C8C2-3B59-FB40-9DB6-6090D055E8EF}" dt="2023-09-14T17:41:44.237" v="12" actId="478"/>
          <ac:picMkLst>
            <pc:docMk/>
            <pc:sldMk cId="4191746042" sldId="256"/>
            <ac:picMk id="8" creationId="{A598F8D0-CB59-00C9-4E30-7D4DD9F54D1D}"/>
          </ac:picMkLst>
        </pc:picChg>
        <pc:picChg chg="add mod modCrop">
          <ac:chgData name="Daniel Urban" userId="6ba34f07-49e6-4629-807b-179067998f49" providerId="ADAL" clId="{AF07C8C2-3B59-FB40-9DB6-6090D055E8EF}" dt="2023-09-14T17:45:46.034" v="41" actId="1036"/>
          <ac:picMkLst>
            <pc:docMk/>
            <pc:sldMk cId="4191746042" sldId="256"/>
            <ac:picMk id="11" creationId="{02ED73EA-93E2-7268-7B2B-A1D8CD872F8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E8224-7B27-F947-A4BD-F6952A12B928}" type="datetimeFigureOut">
              <a:rPr lang="en-US" smtClean="0"/>
              <a:t>9/14/23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9FB29-A365-D244-A34D-D9F69D142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43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Directions: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Remove all bracketed pink text and add your program’s information. </a:t>
            </a: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Swap the sample image in the upper left corner for your program’s image. You can do this by taking a screenshot of your program on the </a:t>
            </a:r>
            <a:r>
              <a:rPr lang="en-US" dirty="0" err="1">
                <a:solidFill>
                  <a:srgbClr val="FF0000"/>
                </a:solidFill>
              </a:rPr>
              <a:t>Wellbeats</a:t>
            </a:r>
            <a:r>
              <a:rPr lang="en-US" dirty="0">
                <a:solidFill>
                  <a:srgbClr val="FF0000"/>
                </a:solidFill>
              </a:rPr>
              <a:t> platform (note: your program must already be live on the </a:t>
            </a:r>
            <a:r>
              <a:rPr lang="en-US" dirty="0" err="1">
                <a:solidFill>
                  <a:srgbClr val="FF0000"/>
                </a:solidFill>
              </a:rPr>
              <a:t>Wellbeats</a:t>
            </a:r>
            <a:r>
              <a:rPr lang="en-US" dirty="0">
                <a:solidFill>
                  <a:srgbClr val="FF0000"/>
                </a:solidFill>
              </a:rPr>
              <a:t> platform):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Log in to your </a:t>
            </a:r>
            <a:r>
              <a:rPr lang="en-US" dirty="0" err="1">
                <a:solidFill>
                  <a:srgbClr val="FF0000"/>
                </a:solidFill>
              </a:rPr>
              <a:t>Wellbeats</a:t>
            </a:r>
            <a:r>
              <a:rPr lang="en-US" dirty="0">
                <a:solidFill>
                  <a:srgbClr val="FF0000"/>
                </a:solidFill>
              </a:rPr>
              <a:t> account 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Go to Programs and locate your program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Take a screenshot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- Export the slide </a:t>
            </a:r>
            <a:r>
              <a:rPr lang="en-US"/>
              <a:t>as a PDF and share with your members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29FB29-A365-D244-A34D-D9F69D1425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93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9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8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43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2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9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17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7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23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478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297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02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337EE-582B-2243-A47A-3858AB1B32F7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38019-2B7E-5942-95ED-A1D2E4C911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standing in yoga pose&#10;&#10;Description automatically generated">
            <a:extLst>
              <a:ext uri="{FF2B5EF4-FFF2-40B4-BE49-F238E27FC236}">
                <a16:creationId xmlns:a16="http://schemas.microsoft.com/office/drawing/2014/main" id="{B9CC57EB-6BFA-6313-E7B4-91B4FD242D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191" y="447780"/>
            <a:ext cx="2357379" cy="38927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18D9AD-0C3C-86FE-7791-2668780840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14650" y="1172022"/>
            <a:ext cx="3323917" cy="1010742"/>
          </a:xfrm>
        </p:spPr>
        <p:txBody>
          <a:bodyPr>
            <a:noAutofit/>
          </a:bodyPr>
          <a:lstStyle/>
          <a:p>
            <a:pPr algn="l"/>
            <a:r>
              <a:rPr lang="en-US" sz="2000" b="1" dirty="0">
                <a:latin typeface="Century Gothic" panose="020B0502020202020204" pitchFamily="34" charset="0"/>
              </a:rPr>
              <a:t>Join the [Insert Your Program Name Here] Program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7803F4-E431-569E-DD90-0348DB0B403E}"/>
              </a:ext>
            </a:extLst>
          </p:cNvPr>
          <p:cNvSpPr/>
          <p:nvPr/>
        </p:nvSpPr>
        <p:spPr>
          <a:xfrm>
            <a:off x="0" y="5251269"/>
            <a:ext cx="6858000" cy="38927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F7CDC0-C57B-08F3-4879-4D3950F3F2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4650" y="2413481"/>
            <a:ext cx="3323917" cy="2615720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Calling all </a:t>
            </a:r>
            <a:r>
              <a:rPr lang="en-US" sz="1100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Wellbeats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 </a:t>
            </a:r>
            <a:r>
              <a:rPr lang="en-US" sz="11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Wellness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, a product of </a:t>
            </a:r>
            <a:r>
              <a:rPr lang="en-US" sz="1100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LifeSpeak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 Inc., members at </a:t>
            </a:r>
            <a:r>
              <a:rPr lang="en-US" sz="11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[Insert Your Company or Organization's Name Here]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!</a:t>
            </a:r>
            <a:r>
              <a:rPr lang="en-US" sz="11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 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We are excited to introduce a brand-new program to help you live a healthier life: </a:t>
            </a:r>
            <a:r>
              <a:rPr lang="en-US" sz="11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[Insert Your Program Name Here]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 Program.</a:t>
            </a:r>
          </a:p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Led by </a:t>
            </a:r>
            <a:r>
              <a:rPr lang="en-US" sz="1100" dirty="0" err="1">
                <a:solidFill>
                  <a:schemeClr val="accent2"/>
                </a:solidFill>
                <a:latin typeface="Century Gothic" panose="020B0502020202020204" pitchFamily="34" charset="0"/>
              </a:rPr>
              <a:t>Wellbeats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 </a:t>
            </a:r>
            <a:r>
              <a:rPr lang="en-US" sz="1100" i="1" dirty="0">
                <a:solidFill>
                  <a:schemeClr val="accent2"/>
                </a:solidFill>
                <a:latin typeface="Century Gothic" panose="020B0502020202020204" pitchFamily="34" charset="0"/>
              </a:rPr>
              <a:t>Wellness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' team of friendly, certified instructors, this program is designed to support you in your wellness journey. The best part? Anyone who completes the program will </a:t>
            </a:r>
            <a:r>
              <a:rPr lang="en-US" sz="11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[Insert Your Own Description and/or Incentives—for example, earn 25 wellness points]</a:t>
            </a: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!”</a:t>
            </a:r>
          </a:p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Century Gothic" panose="020B0502020202020204" pitchFamily="34" charset="0"/>
              </a:rPr>
              <a:t>Program begins on </a:t>
            </a:r>
            <a:r>
              <a:rPr lang="en-US" sz="1100" b="1" dirty="0">
                <a:solidFill>
                  <a:schemeClr val="accent2"/>
                </a:solidFill>
                <a:latin typeface="Century Gothic" panose="020B0502020202020204" pitchFamily="34" charset="0"/>
              </a:rPr>
              <a:t>[Insert Program Date Here].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9DC6FE0-474D-DDBD-43B3-44C891A41B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91768" y="517008"/>
            <a:ext cx="1745485" cy="462219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45C2B3F5-71EF-F219-A7E2-048D2B6A5DC8}"/>
              </a:ext>
            </a:extLst>
          </p:cNvPr>
          <p:cNvSpPr txBox="1">
            <a:spLocks/>
          </p:cNvSpPr>
          <p:nvPr/>
        </p:nvSpPr>
        <p:spPr>
          <a:xfrm>
            <a:off x="2827437" y="5594094"/>
            <a:ext cx="2214825" cy="3796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600" b="1" dirty="0">
                <a:latin typeface="Century Gothic" panose="020B0502020202020204" pitchFamily="34" charset="0"/>
              </a:rPr>
              <a:t>How to Get Started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72EA30C5-CD8F-8733-4869-163FE0F82060}"/>
              </a:ext>
            </a:extLst>
          </p:cNvPr>
          <p:cNvSpPr txBox="1">
            <a:spLocks/>
          </p:cNvSpPr>
          <p:nvPr/>
        </p:nvSpPr>
        <p:spPr>
          <a:xfrm>
            <a:off x="2827437" y="6011272"/>
            <a:ext cx="3323917" cy="26157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In your </a:t>
            </a:r>
            <a:r>
              <a:rPr lang="en-US" sz="1100" dirty="0" err="1">
                <a:solidFill>
                  <a:schemeClr val="accent2"/>
                </a:solidFill>
                <a:latin typeface="Georgia" panose="02040502050405020303" pitchFamily="18" charset="0"/>
              </a:rPr>
              <a:t>Wellbeats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 </a:t>
            </a:r>
            <a:r>
              <a:rPr lang="en-US" sz="1100" i="1" dirty="0">
                <a:solidFill>
                  <a:schemeClr val="accent2"/>
                </a:solidFill>
                <a:latin typeface="Georgia" panose="02040502050405020303" pitchFamily="18" charset="0"/>
              </a:rPr>
              <a:t>Wellness 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account, select </a:t>
            </a:r>
            <a:r>
              <a:rPr lang="en-US" sz="1100" b="1" dirty="0">
                <a:solidFill>
                  <a:schemeClr val="accent2"/>
                </a:solidFill>
                <a:latin typeface="Georgia" panose="02040502050405020303" pitchFamily="18" charset="0"/>
              </a:rPr>
              <a:t>Programs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.</a:t>
            </a:r>
          </a:p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Choose the </a:t>
            </a:r>
            <a:r>
              <a:rPr lang="en-US" sz="1100" b="1" dirty="0">
                <a:solidFill>
                  <a:schemeClr val="tx2"/>
                </a:solidFill>
                <a:latin typeface="Georgia" panose="02040502050405020303" pitchFamily="18" charset="0"/>
              </a:rPr>
              <a:t>(Insert Your Program Name Here) 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Program, then select Enroll in Program.</a:t>
            </a:r>
          </a:p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A progress bar and “Up Next” marker will appear to let you know exactly where you’re at in the program. </a:t>
            </a:r>
            <a:r>
              <a:rPr lang="en-US" sz="1100" b="1" dirty="0">
                <a:solidFill>
                  <a:schemeClr val="accent2"/>
                </a:solidFill>
                <a:latin typeface="Georgia" panose="02040502050405020303" pitchFamily="18" charset="0"/>
              </a:rPr>
              <a:t>Select the class or activity under “Up Next” to get started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.</a:t>
            </a:r>
          </a:p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Always on track: Every time you log in to </a:t>
            </a:r>
            <a:r>
              <a:rPr lang="en-US" sz="1100" dirty="0" err="1">
                <a:solidFill>
                  <a:schemeClr val="accent2"/>
                </a:solidFill>
                <a:latin typeface="Georgia" panose="02040502050405020303" pitchFamily="18" charset="0"/>
              </a:rPr>
              <a:t>Wellbeats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 </a:t>
            </a:r>
            <a:r>
              <a:rPr lang="en-US" sz="1100" i="1" dirty="0">
                <a:solidFill>
                  <a:schemeClr val="accent2"/>
                </a:solidFill>
                <a:latin typeface="Georgia" panose="02040502050405020303" pitchFamily="18" charset="0"/>
              </a:rPr>
              <a:t>Wellness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, we’ll let you know exactly what to do next in your program.</a:t>
            </a:r>
          </a:p>
          <a:p>
            <a:pPr algn="l">
              <a:lnSpc>
                <a:spcPct val="130000"/>
              </a:lnSpc>
            </a:pP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Need to exit a program? Select “</a:t>
            </a:r>
            <a:r>
              <a:rPr lang="en-US" sz="1100" b="1" dirty="0">
                <a:solidFill>
                  <a:schemeClr val="accent2"/>
                </a:solidFill>
                <a:latin typeface="Georgia" panose="02040502050405020303" pitchFamily="18" charset="0"/>
              </a:rPr>
              <a:t>Programs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” or go to the home screen. In the program banner, select “</a:t>
            </a:r>
            <a:r>
              <a:rPr lang="en-US" sz="1100" b="1" dirty="0">
                <a:solidFill>
                  <a:schemeClr val="accent2"/>
                </a:solidFill>
                <a:latin typeface="Georgia" panose="02040502050405020303" pitchFamily="18" charset="0"/>
              </a:rPr>
              <a:t>View All Activities,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” then select “</a:t>
            </a:r>
            <a:r>
              <a:rPr lang="en-US" sz="1100" b="1" dirty="0">
                <a:solidFill>
                  <a:schemeClr val="accent2"/>
                </a:solidFill>
                <a:latin typeface="Georgia" panose="02040502050405020303" pitchFamily="18" charset="0"/>
              </a:rPr>
              <a:t>End Program</a:t>
            </a:r>
            <a:r>
              <a:rPr lang="en-US" sz="1100" dirty="0">
                <a:solidFill>
                  <a:schemeClr val="accent2"/>
                </a:solidFill>
                <a:latin typeface="Georgia" panose="02040502050405020303" pitchFamily="18" charset="0"/>
              </a:rPr>
              <a:t>”.</a:t>
            </a:r>
          </a:p>
          <a:p>
            <a:pPr algn="l">
              <a:lnSpc>
                <a:spcPct val="130000"/>
              </a:lnSpc>
            </a:pPr>
            <a:r>
              <a:rPr lang="en-US" sz="700" dirty="0">
                <a:solidFill>
                  <a:schemeClr val="accent2"/>
                </a:solidFill>
                <a:latin typeface="Georgia" panose="02040502050405020303" pitchFamily="18" charset="0"/>
              </a:rPr>
              <a:t>Actual design and navigation may vary depending on your device.</a:t>
            </a:r>
          </a:p>
        </p:txBody>
      </p:sp>
      <p:pic>
        <p:nvPicPr>
          <p:cNvPr id="15" name="Picture 14" descr="Qr code&#10;&#10;Description automatically generated">
            <a:extLst>
              <a:ext uri="{FF2B5EF4-FFF2-40B4-BE49-F238E27FC236}">
                <a16:creationId xmlns:a16="http://schemas.microsoft.com/office/drawing/2014/main" id="{CCEB93D9-6B5D-26D5-5573-C91760D0C7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563" y="7511519"/>
            <a:ext cx="1746045" cy="1309534"/>
          </a:xfrm>
          <a:prstGeom prst="rect">
            <a:avLst/>
          </a:prstGeom>
        </p:spPr>
      </p:pic>
      <p:pic>
        <p:nvPicPr>
          <p:cNvPr id="11" name="Picture 10" descr="A person stretching on a mat&#10;&#10;Description automatically generated">
            <a:extLst>
              <a:ext uri="{FF2B5EF4-FFF2-40B4-BE49-F238E27FC236}">
                <a16:creationId xmlns:a16="http://schemas.microsoft.com/office/drawing/2014/main" id="{02ED73EA-93E2-7268-7B2B-A1D8CD872F8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890"/>
          <a:stretch/>
        </p:blipFill>
        <p:spPr>
          <a:xfrm>
            <a:off x="-1" y="5529474"/>
            <a:ext cx="2572137" cy="1729742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CF9F622-13EA-7565-1555-1EFFF93CC948}"/>
              </a:ext>
            </a:extLst>
          </p:cNvPr>
          <p:cNvSpPr/>
          <p:nvPr/>
        </p:nvSpPr>
        <p:spPr>
          <a:xfrm>
            <a:off x="747338" y="5598828"/>
            <a:ext cx="277091" cy="186022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746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7" ma:contentTypeDescription="Create a new document." ma:contentTypeScope="" ma:versionID="1d6e5ec2066ed35cb763d67f6aec732c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632a7f248a126e60d8c7d587e0f90b27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2E8DDD-F719-4F2D-855B-A93A3D0DE772}"/>
</file>

<file path=customXml/itemProps2.xml><?xml version="1.0" encoding="utf-8"?>
<ds:datastoreItem xmlns:ds="http://schemas.openxmlformats.org/officeDocument/2006/customXml" ds:itemID="{31334A94-B2A9-4A67-A5DA-AF87EF79F4D0}">
  <ds:schemaRefs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56590ad3-9c91-4b45-a023-9d56e7259124"/>
    <ds:schemaRef ds:uri="http://schemas.microsoft.com/office/2006/metadata/properties"/>
    <ds:schemaRef ds:uri="e630b573-bf5a-46f0-8617-d672a07900f4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05C18ACA-E644-4C88-BB6B-AF85991F71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</TotalTime>
  <Words>341</Words>
  <Application>Microsoft Macintosh PowerPoint</Application>
  <PresentationFormat>Letter Paper (8.5x11 in)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Georgia</vt:lpstr>
      <vt:lpstr>Office Theme</vt:lpstr>
      <vt:lpstr>Join the [Insert Your Program Name Here] Program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Daniel Urban</dc:creator>
  <cp:keywords/>
  <dc:description/>
  <cp:lastModifiedBy>Daniel Urban</cp:lastModifiedBy>
  <cp:revision>17</cp:revision>
  <dcterms:created xsi:type="dcterms:W3CDTF">2022-05-24T15:32:12Z</dcterms:created>
  <dcterms:modified xsi:type="dcterms:W3CDTF">2023-09-14T17:47:14Z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  <property fmtid="{D5CDD505-2E9C-101B-9397-08002B2CF9AE}" pid="3" name="MediaServiceImageTags">
    <vt:lpwstr/>
  </property>
</Properties>
</file>