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6" r:id="rId2"/>
  </p:sldIdLst>
  <p:sldSz cx="18881725" cy="555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1B2"/>
    <a:srgbClr val="EC1678"/>
    <a:srgbClr val="FF00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1565"/>
  </p:normalViewPr>
  <p:slideViewPr>
    <p:cSldViewPr snapToGrid="0" snapToObjects="1">
      <p:cViewPr varScale="1">
        <p:scale>
          <a:sx n="67" d="100"/>
          <a:sy n="67" d="100"/>
        </p:scale>
        <p:origin x="216" y="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238A7-C114-9B4F-B393-2523C746B0FE}" type="datetimeFigureOut">
              <a:rPr lang="en-US" smtClean="0"/>
              <a:t>11/3/23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811338" y="1143000"/>
            <a:ext cx="1048067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032DE-BA21-E442-A97C-B0CCC879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56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811338" y="1143000"/>
            <a:ext cx="10480676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Directions: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Remove the bracketed pink text and add the name of your program. </a:t>
            </a: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Swap the sample image on the right for your program’s image. You can do this by taking a screenshot of your program on the </a:t>
            </a:r>
            <a:r>
              <a:rPr lang="en-US" dirty="0" err="1">
                <a:solidFill>
                  <a:srgbClr val="FF0000"/>
                </a:solidFill>
              </a:rPr>
              <a:t>Wellbeats</a:t>
            </a:r>
            <a:r>
              <a:rPr lang="en-US" dirty="0">
                <a:solidFill>
                  <a:srgbClr val="FF0000"/>
                </a:solidFill>
              </a:rPr>
              <a:t> platform (note: your program must already be live on the </a:t>
            </a:r>
            <a:r>
              <a:rPr lang="en-US" dirty="0" err="1">
                <a:solidFill>
                  <a:srgbClr val="FF0000"/>
                </a:solidFill>
              </a:rPr>
              <a:t>Wellbeats</a:t>
            </a:r>
            <a:r>
              <a:rPr lang="en-US" dirty="0">
                <a:solidFill>
                  <a:srgbClr val="FF0000"/>
                </a:solidFill>
              </a:rPr>
              <a:t> platform):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Log in to your </a:t>
            </a:r>
            <a:r>
              <a:rPr lang="en-US" dirty="0" err="1">
                <a:solidFill>
                  <a:srgbClr val="FF0000"/>
                </a:solidFill>
              </a:rPr>
              <a:t>Wellbeats</a:t>
            </a:r>
            <a:r>
              <a:rPr lang="en-US" dirty="0">
                <a:solidFill>
                  <a:srgbClr val="FF0000"/>
                </a:solidFill>
              </a:rPr>
              <a:t> account 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Go to Programs and locate your program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Take a screenshot  </a:t>
            </a:r>
          </a:p>
          <a:p>
            <a:r>
              <a:rPr lang="en-US" dirty="0"/>
              <a:t>- Export the slide as a JPEG and add to your intranet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032DE-BA21-E442-A97C-B0CCC8797F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81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0216" y="909841"/>
            <a:ext cx="14161294" cy="1935504"/>
          </a:xfrm>
        </p:spPr>
        <p:txBody>
          <a:bodyPr anchor="b"/>
          <a:lstStyle>
            <a:lvl1pPr algn="ctr">
              <a:defRPr sz="48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0216" y="2919986"/>
            <a:ext cx="14161294" cy="1342240"/>
          </a:xfrm>
        </p:spPr>
        <p:txBody>
          <a:bodyPr/>
          <a:lstStyle>
            <a:lvl1pPr marL="0" indent="0" algn="ctr">
              <a:buNone/>
              <a:defRPr sz="1945"/>
            </a:lvl1pPr>
            <a:lvl2pPr marL="370606" indent="0" algn="ctr">
              <a:buNone/>
              <a:defRPr sz="1621"/>
            </a:lvl2pPr>
            <a:lvl3pPr marL="741213" indent="0" algn="ctr">
              <a:buNone/>
              <a:defRPr sz="1459"/>
            </a:lvl3pPr>
            <a:lvl4pPr marL="1111819" indent="0" algn="ctr">
              <a:buNone/>
              <a:defRPr sz="1297"/>
            </a:lvl4pPr>
            <a:lvl5pPr marL="1482425" indent="0" algn="ctr">
              <a:buNone/>
              <a:defRPr sz="1297"/>
            </a:lvl5pPr>
            <a:lvl6pPr marL="1853032" indent="0" algn="ctr">
              <a:buNone/>
              <a:defRPr sz="1297"/>
            </a:lvl6pPr>
            <a:lvl7pPr marL="2223638" indent="0" algn="ctr">
              <a:buNone/>
              <a:defRPr sz="1297"/>
            </a:lvl7pPr>
            <a:lvl8pPr marL="2594244" indent="0" algn="ctr">
              <a:buNone/>
              <a:defRPr sz="1297"/>
            </a:lvl8pPr>
            <a:lvl9pPr marL="2964851" indent="0" algn="ctr">
              <a:buNone/>
              <a:defRPr sz="12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49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45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512234" y="295988"/>
            <a:ext cx="4071372" cy="47113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119" y="295988"/>
            <a:ext cx="11978094" cy="47113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8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0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284" y="1385996"/>
            <a:ext cx="16285488" cy="2312566"/>
          </a:xfrm>
        </p:spPr>
        <p:txBody>
          <a:bodyPr anchor="b"/>
          <a:lstStyle>
            <a:lvl1pPr>
              <a:defRPr sz="48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8284" y="3720440"/>
            <a:ext cx="16285488" cy="1216124"/>
          </a:xfrm>
        </p:spPr>
        <p:txBody>
          <a:bodyPr/>
          <a:lstStyle>
            <a:lvl1pPr marL="0" indent="0">
              <a:buNone/>
              <a:defRPr sz="1945">
                <a:solidFill>
                  <a:schemeClr val="tx1">
                    <a:tint val="75000"/>
                  </a:schemeClr>
                </a:solidFill>
              </a:defRPr>
            </a:lvl1pPr>
            <a:lvl2pPr marL="370606" indent="0">
              <a:buNone/>
              <a:defRPr sz="1621">
                <a:solidFill>
                  <a:schemeClr val="tx1">
                    <a:tint val="75000"/>
                  </a:schemeClr>
                </a:solidFill>
              </a:defRPr>
            </a:lvl2pPr>
            <a:lvl3pPr marL="741213" indent="0">
              <a:buNone/>
              <a:defRPr sz="1459">
                <a:solidFill>
                  <a:schemeClr val="tx1">
                    <a:tint val="75000"/>
                  </a:schemeClr>
                </a:solidFill>
              </a:defRPr>
            </a:lvl3pPr>
            <a:lvl4pPr marL="1111819" indent="0">
              <a:buNone/>
              <a:defRPr sz="1297">
                <a:solidFill>
                  <a:schemeClr val="tx1">
                    <a:tint val="75000"/>
                  </a:schemeClr>
                </a:solidFill>
              </a:defRPr>
            </a:lvl4pPr>
            <a:lvl5pPr marL="1482425" indent="0">
              <a:buNone/>
              <a:defRPr sz="1297">
                <a:solidFill>
                  <a:schemeClr val="tx1">
                    <a:tint val="75000"/>
                  </a:schemeClr>
                </a:solidFill>
              </a:defRPr>
            </a:lvl5pPr>
            <a:lvl6pPr marL="1853032" indent="0">
              <a:buNone/>
              <a:defRPr sz="1297">
                <a:solidFill>
                  <a:schemeClr val="tx1">
                    <a:tint val="75000"/>
                  </a:schemeClr>
                </a:solidFill>
              </a:defRPr>
            </a:lvl6pPr>
            <a:lvl7pPr marL="2223638" indent="0">
              <a:buNone/>
              <a:defRPr sz="1297">
                <a:solidFill>
                  <a:schemeClr val="tx1">
                    <a:tint val="75000"/>
                  </a:schemeClr>
                </a:solidFill>
              </a:defRPr>
            </a:lvl7pPr>
            <a:lvl8pPr marL="2594244" indent="0">
              <a:buNone/>
              <a:defRPr sz="1297">
                <a:solidFill>
                  <a:schemeClr val="tx1">
                    <a:tint val="75000"/>
                  </a:schemeClr>
                </a:solidFill>
              </a:defRPr>
            </a:lvl8pPr>
            <a:lvl9pPr marL="2964851" indent="0">
              <a:buNone/>
              <a:defRPr sz="1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63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119" y="1479940"/>
            <a:ext cx="8024733" cy="3527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58873" y="1479940"/>
            <a:ext cx="8024733" cy="3527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49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578" y="295988"/>
            <a:ext cx="16285488" cy="10745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0579" y="1362832"/>
            <a:ext cx="7987854" cy="667903"/>
          </a:xfrm>
        </p:spPr>
        <p:txBody>
          <a:bodyPr anchor="b"/>
          <a:lstStyle>
            <a:lvl1pPr marL="0" indent="0">
              <a:buNone/>
              <a:defRPr sz="1945" b="1"/>
            </a:lvl1pPr>
            <a:lvl2pPr marL="370606" indent="0">
              <a:buNone/>
              <a:defRPr sz="1621" b="1"/>
            </a:lvl2pPr>
            <a:lvl3pPr marL="741213" indent="0">
              <a:buNone/>
              <a:defRPr sz="1459" b="1"/>
            </a:lvl3pPr>
            <a:lvl4pPr marL="1111819" indent="0">
              <a:buNone/>
              <a:defRPr sz="1297" b="1"/>
            </a:lvl4pPr>
            <a:lvl5pPr marL="1482425" indent="0">
              <a:buNone/>
              <a:defRPr sz="1297" b="1"/>
            </a:lvl5pPr>
            <a:lvl6pPr marL="1853032" indent="0">
              <a:buNone/>
              <a:defRPr sz="1297" b="1"/>
            </a:lvl6pPr>
            <a:lvl7pPr marL="2223638" indent="0">
              <a:buNone/>
              <a:defRPr sz="1297" b="1"/>
            </a:lvl7pPr>
            <a:lvl8pPr marL="2594244" indent="0">
              <a:buNone/>
              <a:defRPr sz="1297" b="1"/>
            </a:lvl8pPr>
            <a:lvl9pPr marL="2964851" indent="0">
              <a:buNone/>
              <a:defRPr sz="1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00579" y="2030735"/>
            <a:ext cx="7987854" cy="29869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558874" y="1362832"/>
            <a:ext cx="8027192" cy="667903"/>
          </a:xfrm>
        </p:spPr>
        <p:txBody>
          <a:bodyPr anchor="b"/>
          <a:lstStyle>
            <a:lvl1pPr marL="0" indent="0">
              <a:buNone/>
              <a:defRPr sz="1945" b="1"/>
            </a:lvl1pPr>
            <a:lvl2pPr marL="370606" indent="0">
              <a:buNone/>
              <a:defRPr sz="1621" b="1"/>
            </a:lvl2pPr>
            <a:lvl3pPr marL="741213" indent="0">
              <a:buNone/>
              <a:defRPr sz="1459" b="1"/>
            </a:lvl3pPr>
            <a:lvl4pPr marL="1111819" indent="0">
              <a:buNone/>
              <a:defRPr sz="1297" b="1"/>
            </a:lvl4pPr>
            <a:lvl5pPr marL="1482425" indent="0">
              <a:buNone/>
              <a:defRPr sz="1297" b="1"/>
            </a:lvl5pPr>
            <a:lvl6pPr marL="1853032" indent="0">
              <a:buNone/>
              <a:defRPr sz="1297" b="1"/>
            </a:lvl6pPr>
            <a:lvl7pPr marL="2223638" indent="0">
              <a:buNone/>
              <a:defRPr sz="1297" b="1"/>
            </a:lvl7pPr>
            <a:lvl8pPr marL="2594244" indent="0">
              <a:buNone/>
              <a:defRPr sz="1297" b="1"/>
            </a:lvl8pPr>
            <a:lvl9pPr marL="2964851" indent="0">
              <a:buNone/>
              <a:defRPr sz="129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558874" y="2030735"/>
            <a:ext cx="8027192" cy="29869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35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53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27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579" y="370628"/>
            <a:ext cx="6089847" cy="1297199"/>
          </a:xfrm>
        </p:spPr>
        <p:txBody>
          <a:bodyPr anchor="b"/>
          <a:lstStyle>
            <a:lvl1pPr>
              <a:defRPr sz="25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7193" y="800455"/>
            <a:ext cx="9558873" cy="3950795"/>
          </a:xfrm>
        </p:spPr>
        <p:txBody>
          <a:bodyPr/>
          <a:lstStyle>
            <a:lvl1pPr>
              <a:defRPr sz="2594"/>
            </a:lvl1pPr>
            <a:lvl2pPr>
              <a:defRPr sz="2270"/>
            </a:lvl2pPr>
            <a:lvl3pPr>
              <a:defRPr sz="1945"/>
            </a:lvl3pPr>
            <a:lvl4pPr>
              <a:defRPr sz="1621"/>
            </a:lvl4pPr>
            <a:lvl5pPr>
              <a:defRPr sz="1621"/>
            </a:lvl5pPr>
            <a:lvl6pPr>
              <a:defRPr sz="1621"/>
            </a:lvl6pPr>
            <a:lvl7pPr>
              <a:defRPr sz="1621"/>
            </a:lvl7pPr>
            <a:lvl8pPr>
              <a:defRPr sz="1621"/>
            </a:lvl8pPr>
            <a:lvl9pPr>
              <a:defRPr sz="16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0579" y="1667827"/>
            <a:ext cx="6089847" cy="3089857"/>
          </a:xfrm>
        </p:spPr>
        <p:txBody>
          <a:bodyPr/>
          <a:lstStyle>
            <a:lvl1pPr marL="0" indent="0">
              <a:buNone/>
              <a:defRPr sz="1297"/>
            </a:lvl1pPr>
            <a:lvl2pPr marL="370606" indent="0">
              <a:buNone/>
              <a:defRPr sz="1135"/>
            </a:lvl2pPr>
            <a:lvl3pPr marL="741213" indent="0">
              <a:buNone/>
              <a:defRPr sz="973"/>
            </a:lvl3pPr>
            <a:lvl4pPr marL="1111819" indent="0">
              <a:buNone/>
              <a:defRPr sz="811"/>
            </a:lvl4pPr>
            <a:lvl5pPr marL="1482425" indent="0">
              <a:buNone/>
              <a:defRPr sz="811"/>
            </a:lvl5pPr>
            <a:lvl6pPr marL="1853032" indent="0">
              <a:buNone/>
              <a:defRPr sz="811"/>
            </a:lvl6pPr>
            <a:lvl7pPr marL="2223638" indent="0">
              <a:buNone/>
              <a:defRPr sz="811"/>
            </a:lvl7pPr>
            <a:lvl8pPr marL="2594244" indent="0">
              <a:buNone/>
              <a:defRPr sz="811"/>
            </a:lvl8pPr>
            <a:lvl9pPr marL="2964851" indent="0">
              <a:buNone/>
              <a:defRPr sz="8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47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579" y="370628"/>
            <a:ext cx="6089847" cy="1297199"/>
          </a:xfrm>
        </p:spPr>
        <p:txBody>
          <a:bodyPr anchor="b"/>
          <a:lstStyle>
            <a:lvl1pPr>
              <a:defRPr sz="25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27193" y="800455"/>
            <a:ext cx="9558873" cy="3950795"/>
          </a:xfrm>
        </p:spPr>
        <p:txBody>
          <a:bodyPr anchor="t"/>
          <a:lstStyle>
            <a:lvl1pPr marL="0" indent="0">
              <a:buNone/>
              <a:defRPr sz="2594"/>
            </a:lvl1pPr>
            <a:lvl2pPr marL="370606" indent="0">
              <a:buNone/>
              <a:defRPr sz="2270"/>
            </a:lvl2pPr>
            <a:lvl3pPr marL="741213" indent="0">
              <a:buNone/>
              <a:defRPr sz="1945"/>
            </a:lvl3pPr>
            <a:lvl4pPr marL="1111819" indent="0">
              <a:buNone/>
              <a:defRPr sz="1621"/>
            </a:lvl4pPr>
            <a:lvl5pPr marL="1482425" indent="0">
              <a:buNone/>
              <a:defRPr sz="1621"/>
            </a:lvl5pPr>
            <a:lvl6pPr marL="1853032" indent="0">
              <a:buNone/>
              <a:defRPr sz="1621"/>
            </a:lvl6pPr>
            <a:lvl7pPr marL="2223638" indent="0">
              <a:buNone/>
              <a:defRPr sz="1621"/>
            </a:lvl7pPr>
            <a:lvl8pPr marL="2594244" indent="0">
              <a:buNone/>
              <a:defRPr sz="1621"/>
            </a:lvl8pPr>
            <a:lvl9pPr marL="2964851" indent="0">
              <a:buNone/>
              <a:defRPr sz="162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0579" y="1667827"/>
            <a:ext cx="6089847" cy="3089857"/>
          </a:xfrm>
        </p:spPr>
        <p:txBody>
          <a:bodyPr/>
          <a:lstStyle>
            <a:lvl1pPr marL="0" indent="0">
              <a:buNone/>
              <a:defRPr sz="1297"/>
            </a:lvl1pPr>
            <a:lvl2pPr marL="370606" indent="0">
              <a:buNone/>
              <a:defRPr sz="1135"/>
            </a:lvl2pPr>
            <a:lvl3pPr marL="741213" indent="0">
              <a:buNone/>
              <a:defRPr sz="973"/>
            </a:lvl3pPr>
            <a:lvl4pPr marL="1111819" indent="0">
              <a:buNone/>
              <a:defRPr sz="811"/>
            </a:lvl4pPr>
            <a:lvl5pPr marL="1482425" indent="0">
              <a:buNone/>
              <a:defRPr sz="811"/>
            </a:lvl5pPr>
            <a:lvl6pPr marL="1853032" indent="0">
              <a:buNone/>
              <a:defRPr sz="811"/>
            </a:lvl6pPr>
            <a:lvl7pPr marL="2223638" indent="0">
              <a:buNone/>
              <a:defRPr sz="811"/>
            </a:lvl7pPr>
            <a:lvl8pPr marL="2594244" indent="0">
              <a:buNone/>
              <a:defRPr sz="811"/>
            </a:lvl8pPr>
            <a:lvl9pPr marL="2964851" indent="0">
              <a:buNone/>
              <a:defRPr sz="8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2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8119" y="295988"/>
            <a:ext cx="16285488" cy="1074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8119" y="1479940"/>
            <a:ext cx="16285488" cy="35274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98119" y="5152764"/>
            <a:ext cx="4248388" cy="2959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05EC-F2B1-9642-97AD-9DFD12F84237}" type="datetimeFigureOut">
              <a:rPr lang="en-US" smtClean="0"/>
              <a:t>11/3/23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54572" y="5152764"/>
            <a:ext cx="6372582" cy="2959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218" y="5152764"/>
            <a:ext cx="4248388" cy="2959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B02C1-F988-4B48-9E5F-4492EF45F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10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41213" rtl="0" eaLnBrk="1" latinLnBrk="0" hangingPunct="1">
        <a:lnSpc>
          <a:spcPct val="90000"/>
        </a:lnSpc>
        <a:spcBef>
          <a:spcPct val="0"/>
        </a:spcBef>
        <a:buNone/>
        <a:defRPr sz="35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303" indent="-185303" algn="l" defTabSz="741213" rtl="0" eaLnBrk="1" latinLnBrk="0" hangingPunct="1">
        <a:lnSpc>
          <a:spcPct val="90000"/>
        </a:lnSpc>
        <a:spcBef>
          <a:spcPts val="811"/>
        </a:spcBef>
        <a:buFont typeface="Arial" panose="020B0604020202020204" pitchFamily="34" charset="0"/>
        <a:buChar char="•"/>
        <a:defRPr sz="2270" kern="1200">
          <a:solidFill>
            <a:schemeClr val="tx1"/>
          </a:solidFill>
          <a:latin typeface="+mn-lt"/>
          <a:ea typeface="+mn-ea"/>
          <a:cs typeface="+mn-cs"/>
        </a:defRPr>
      </a:lvl1pPr>
      <a:lvl2pPr marL="555909" indent="-185303" algn="l" defTabSz="741213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945" kern="1200">
          <a:solidFill>
            <a:schemeClr val="tx1"/>
          </a:solidFill>
          <a:latin typeface="+mn-lt"/>
          <a:ea typeface="+mn-ea"/>
          <a:cs typeface="+mn-cs"/>
        </a:defRPr>
      </a:lvl2pPr>
      <a:lvl3pPr marL="926516" indent="-185303" algn="l" defTabSz="741213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621" kern="1200">
          <a:solidFill>
            <a:schemeClr val="tx1"/>
          </a:solidFill>
          <a:latin typeface="+mn-lt"/>
          <a:ea typeface="+mn-ea"/>
          <a:cs typeface="+mn-cs"/>
        </a:defRPr>
      </a:lvl3pPr>
      <a:lvl4pPr marL="1297122" indent="-185303" algn="l" defTabSz="741213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9" kern="1200">
          <a:solidFill>
            <a:schemeClr val="tx1"/>
          </a:solidFill>
          <a:latin typeface="+mn-lt"/>
          <a:ea typeface="+mn-ea"/>
          <a:cs typeface="+mn-cs"/>
        </a:defRPr>
      </a:lvl4pPr>
      <a:lvl5pPr marL="1667728" indent="-185303" algn="l" defTabSz="741213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9" kern="1200">
          <a:solidFill>
            <a:schemeClr val="tx1"/>
          </a:solidFill>
          <a:latin typeface="+mn-lt"/>
          <a:ea typeface="+mn-ea"/>
          <a:cs typeface="+mn-cs"/>
        </a:defRPr>
      </a:lvl5pPr>
      <a:lvl6pPr marL="2038335" indent="-185303" algn="l" defTabSz="741213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9" kern="1200">
          <a:solidFill>
            <a:schemeClr val="tx1"/>
          </a:solidFill>
          <a:latin typeface="+mn-lt"/>
          <a:ea typeface="+mn-ea"/>
          <a:cs typeface="+mn-cs"/>
        </a:defRPr>
      </a:lvl6pPr>
      <a:lvl7pPr marL="2408941" indent="-185303" algn="l" defTabSz="741213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9" kern="1200">
          <a:solidFill>
            <a:schemeClr val="tx1"/>
          </a:solidFill>
          <a:latin typeface="+mn-lt"/>
          <a:ea typeface="+mn-ea"/>
          <a:cs typeface="+mn-cs"/>
        </a:defRPr>
      </a:lvl7pPr>
      <a:lvl8pPr marL="2779547" indent="-185303" algn="l" defTabSz="741213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9" kern="1200">
          <a:solidFill>
            <a:schemeClr val="tx1"/>
          </a:solidFill>
          <a:latin typeface="+mn-lt"/>
          <a:ea typeface="+mn-ea"/>
          <a:cs typeface="+mn-cs"/>
        </a:defRPr>
      </a:lvl8pPr>
      <a:lvl9pPr marL="3150154" indent="-185303" algn="l" defTabSz="741213" rtl="0" eaLnBrk="1" latinLnBrk="0" hangingPunct="1">
        <a:lnSpc>
          <a:spcPct val="90000"/>
        </a:lnSpc>
        <a:spcBef>
          <a:spcPts val="405"/>
        </a:spcBef>
        <a:buFont typeface="Arial" panose="020B0604020202020204" pitchFamily="34" charset="0"/>
        <a:buChar char="•"/>
        <a:defRPr sz="14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1213" rtl="0" eaLnBrk="1" latinLnBrk="0" hangingPunct="1">
        <a:defRPr sz="1459" kern="1200">
          <a:solidFill>
            <a:schemeClr val="tx1"/>
          </a:solidFill>
          <a:latin typeface="+mn-lt"/>
          <a:ea typeface="+mn-ea"/>
          <a:cs typeface="+mn-cs"/>
        </a:defRPr>
      </a:lvl1pPr>
      <a:lvl2pPr marL="370606" algn="l" defTabSz="741213" rtl="0" eaLnBrk="1" latinLnBrk="0" hangingPunct="1">
        <a:defRPr sz="1459" kern="1200">
          <a:solidFill>
            <a:schemeClr val="tx1"/>
          </a:solidFill>
          <a:latin typeface="+mn-lt"/>
          <a:ea typeface="+mn-ea"/>
          <a:cs typeface="+mn-cs"/>
        </a:defRPr>
      </a:lvl2pPr>
      <a:lvl3pPr marL="741213" algn="l" defTabSz="741213" rtl="0" eaLnBrk="1" latinLnBrk="0" hangingPunct="1">
        <a:defRPr sz="1459" kern="1200">
          <a:solidFill>
            <a:schemeClr val="tx1"/>
          </a:solidFill>
          <a:latin typeface="+mn-lt"/>
          <a:ea typeface="+mn-ea"/>
          <a:cs typeface="+mn-cs"/>
        </a:defRPr>
      </a:lvl3pPr>
      <a:lvl4pPr marL="1111819" algn="l" defTabSz="741213" rtl="0" eaLnBrk="1" latinLnBrk="0" hangingPunct="1">
        <a:defRPr sz="1459" kern="1200">
          <a:solidFill>
            <a:schemeClr val="tx1"/>
          </a:solidFill>
          <a:latin typeface="+mn-lt"/>
          <a:ea typeface="+mn-ea"/>
          <a:cs typeface="+mn-cs"/>
        </a:defRPr>
      </a:lvl4pPr>
      <a:lvl5pPr marL="1482425" algn="l" defTabSz="741213" rtl="0" eaLnBrk="1" latinLnBrk="0" hangingPunct="1">
        <a:defRPr sz="1459" kern="1200">
          <a:solidFill>
            <a:schemeClr val="tx1"/>
          </a:solidFill>
          <a:latin typeface="+mn-lt"/>
          <a:ea typeface="+mn-ea"/>
          <a:cs typeface="+mn-cs"/>
        </a:defRPr>
      </a:lvl5pPr>
      <a:lvl6pPr marL="1853032" algn="l" defTabSz="741213" rtl="0" eaLnBrk="1" latinLnBrk="0" hangingPunct="1">
        <a:defRPr sz="1459" kern="1200">
          <a:solidFill>
            <a:schemeClr val="tx1"/>
          </a:solidFill>
          <a:latin typeface="+mn-lt"/>
          <a:ea typeface="+mn-ea"/>
          <a:cs typeface="+mn-cs"/>
        </a:defRPr>
      </a:lvl6pPr>
      <a:lvl7pPr marL="2223638" algn="l" defTabSz="741213" rtl="0" eaLnBrk="1" latinLnBrk="0" hangingPunct="1">
        <a:defRPr sz="1459" kern="1200">
          <a:solidFill>
            <a:schemeClr val="tx1"/>
          </a:solidFill>
          <a:latin typeface="+mn-lt"/>
          <a:ea typeface="+mn-ea"/>
          <a:cs typeface="+mn-cs"/>
        </a:defRPr>
      </a:lvl7pPr>
      <a:lvl8pPr marL="2594244" algn="l" defTabSz="741213" rtl="0" eaLnBrk="1" latinLnBrk="0" hangingPunct="1">
        <a:defRPr sz="1459" kern="1200">
          <a:solidFill>
            <a:schemeClr val="tx1"/>
          </a:solidFill>
          <a:latin typeface="+mn-lt"/>
          <a:ea typeface="+mn-ea"/>
          <a:cs typeface="+mn-cs"/>
        </a:defRPr>
      </a:lvl8pPr>
      <a:lvl9pPr marL="2964851" algn="l" defTabSz="741213" rtl="0" eaLnBrk="1" latinLnBrk="0" hangingPunct="1">
        <a:defRPr sz="14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25314E7-9A0E-1FF7-1B6E-E3C4960AB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0731" y="2533115"/>
            <a:ext cx="11219329" cy="2850652"/>
          </a:xfrm>
        </p:spPr>
        <p:txBody>
          <a:bodyPr anchor="ctr">
            <a:noAutofit/>
          </a:bodyPr>
          <a:lstStyle/>
          <a:p>
            <a:pPr algn="l"/>
            <a:r>
              <a:rPr lang="en-US" sz="3354" b="1" dirty="0">
                <a:solidFill>
                  <a:srgbClr val="21213D"/>
                </a:solidFill>
                <a:latin typeface="Century Gothic" panose="020B0502020202020204" pitchFamily="34" charset="0"/>
              </a:rPr>
              <a:t>Join the [</a:t>
            </a:r>
            <a:r>
              <a:rPr lang="en-US" sz="3354" b="1" dirty="0">
                <a:solidFill>
                  <a:srgbClr val="00D1B2"/>
                </a:solidFill>
                <a:latin typeface="Century Gothic" panose="020B0502020202020204" pitchFamily="34" charset="0"/>
              </a:rPr>
              <a:t>Insert Your Program Name Here</a:t>
            </a:r>
            <a:r>
              <a:rPr lang="en-US" sz="3354" b="1" dirty="0">
                <a:solidFill>
                  <a:srgbClr val="21213D"/>
                </a:solidFill>
                <a:latin typeface="Century Gothic" panose="020B0502020202020204" pitchFamily="34" charset="0"/>
              </a:rPr>
              <a:t>] Program</a:t>
            </a:r>
          </a:p>
        </p:txBody>
      </p:sp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AFB61DF-2326-0A3A-5889-AA2F352BF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0478" y="175657"/>
            <a:ext cx="3137636" cy="5208110"/>
          </a:xfrm>
          <a:prstGeom prst="rect">
            <a:avLst/>
          </a:prstGeom>
        </p:spPr>
      </p:pic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EA331546-2E1B-5498-1C6A-A68565C57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0731" y="1437234"/>
            <a:ext cx="5037426" cy="134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338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95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Join the [Insert Your Program Name Here] Program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Tiana Emery</dc:creator>
  <cp:lastModifiedBy>Tiana Emery</cp:lastModifiedBy>
  <cp:revision>12</cp:revision>
  <dcterms:created xsi:type="dcterms:W3CDTF">2022-03-25T02:22:00Z</dcterms:created>
  <dcterms:modified xsi:type="dcterms:W3CDTF">2023-11-03T14:55:19Z</dcterms:modified>
</cp:coreProperties>
</file>