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7"/>
  </p:notesMasterIdLst>
  <p:sldIdLst>
    <p:sldId id="258" r:id="rId5"/>
    <p:sldId id="259" r:id="rId6"/>
  </p:sldIdLst>
  <p:sldSz cx="6099175" cy="3429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DB5C4A-E170-7741-BD0E-8C01A9BA95B2}" v="4" dt="2023-09-14T17:52:33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82585"/>
  </p:normalViewPr>
  <p:slideViewPr>
    <p:cSldViewPr snapToGrid="0" snapToObjects="1">
      <p:cViewPr>
        <p:scale>
          <a:sx n="100" d="100"/>
          <a:sy n="100" d="100"/>
        </p:scale>
        <p:origin x="3088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23DB5C4A-E170-7741-BD0E-8C01A9BA95B2}"/>
    <pc:docChg chg="delSld modSld">
      <pc:chgData name="Daniel Urban" userId="6ba34f07-49e6-4629-807b-179067998f49" providerId="ADAL" clId="{23DB5C4A-E170-7741-BD0E-8C01A9BA95B2}" dt="2023-09-14T17:52:33.469" v="8" actId="167"/>
      <pc:docMkLst>
        <pc:docMk/>
      </pc:docMkLst>
      <pc:sldChg chg="del">
        <pc:chgData name="Daniel Urban" userId="6ba34f07-49e6-4629-807b-179067998f49" providerId="ADAL" clId="{23DB5C4A-E170-7741-BD0E-8C01A9BA95B2}" dt="2023-09-14T17:51:40.295" v="0" actId="2696"/>
        <pc:sldMkLst>
          <pc:docMk/>
          <pc:sldMk cId="259886065" sldId="256"/>
        </pc:sldMkLst>
      </pc:sldChg>
      <pc:sldChg chg="del">
        <pc:chgData name="Daniel Urban" userId="6ba34f07-49e6-4629-807b-179067998f49" providerId="ADAL" clId="{23DB5C4A-E170-7741-BD0E-8C01A9BA95B2}" dt="2023-09-14T17:51:40.306" v="1" actId="2696"/>
        <pc:sldMkLst>
          <pc:docMk/>
          <pc:sldMk cId="1227822532" sldId="257"/>
        </pc:sldMkLst>
      </pc:sldChg>
      <pc:sldChg chg="addSp modSp mod">
        <pc:chgData name="Daniel Urban" userId="6ba34f07-49e6-4629-807b-179067998f49" providerId="ADAL" clId="{23DB5C4A-E170-7741-BD0E-8C01A9BA95B2}" dt="2023-09-14T17:52:24.005" v="6" actId="167"/>
        <pc:sldMkLst>
          <pc:docMk/>
          <pc:sldMk cId="735698344" sldId="258"/>
        </pc:sldMkLst>
        <pc:spChg chg="mod">
          <ac:chgData name="Daniel Urban" userId="6ba34f07-49e6-4629-807b-179067998f49" providerId="ADAL" clId="{23DB5C4A-E170-7741-BD0E-8C01A9BA95B2}" dt="2023-09-14T17:52:24.005" v="6" actId="167"/>
          <ac:spMkLst>
            <pc:docMk/>
            <pc:sldMk cId="735698344" sldId="258"/>
            <ac:spMk id="2" creationId="{17B65C59-7181-354A-405B-8B6151C270D8}"/>
          </ac:spMkLst>
        </pc:spChg>
        <pc:picChg chg="add mod modCrop">
          <ac:chgData name="Daniel Urban" userId="6ba34f07-49e6-4629-807b-179067998f49" providerId="ADAL" clId="{23DB5C4A-E170-7741-BD0E-8C01A9BA95B2}" dt="2023-09-14T17:52:24.005" v="6" actId="167"/>
          <ac:picMkLst>
            <pc:docMk/>
            <pc:sldMk cId="735698344" sldId="258"/>
            <ac:picMk id="4" creationId="{B6200CF3-6754-780B-DE5B-387F8C2F6F90}"/>
          </ac:picMkLst>
        </pc:picChg>
      </pc:sldChg>
      <pc:sldChg chg="addSp modSp">
        <pc:chgData name="Daniel Urban" userId="6ba34f07-49e6-4629-807b-179067998f49" providerId="ADAL" clId="{23DB5C4A-E170-7741-BD0E-8C01A9BA95B2}" dt="2023-09-14T17:52:33.469" v="8" actId="167"/>
        <pc:sldMkLst>
          <pc:docMk/>
          <pc:sldMk cId="1284617630" sldId="259"/>
        </pc:sldMkLst>
        <pc:spChg chg="mod">
          <ac:chgData name="Daniel Urban" userId="6ba34f07-49e6-4629-807b-179067998f49" providerId="ADAL" clId="{23DB5C4A-E170-7741-BD0E-8C01A9BA95B2}" dt="2023-09-14T17:52:33.469" v="8" actId="167"/>
          <ac:spMkLst>
            <pc:docMk/>
            <pc:sldMk cId="1284617630" sldId="259"/>
            <ac:spMk id="2" creationId="{03BEF183-FC38-C68E-5DBD-D8B76A12D4A4}"/>
          </ac:spMkLst>
        </pc:spChg>
        <pc:picChg chg="add mod">
          <ac:chgData name="Daniel Urban" userId="6ba34f07-49e6-4629-807b-179067998f49" providerId="ADAL" clId="{23DB5C4A-E170-7741-BD0E-8C01A9BA95B2}" dt="2023-09-14T17:52:33.469" v="8" actId="167"/>
          <ac:picMkLst>
            <pc:docMk/>
            <pc:sldMk cId="1284617630" sldId="259"/>
            <ac:picMk id="3" creationId="{0545FC5F-327D-5E58-DFFA-337482B35A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F2118-5CE6-0B40-B4E0-03725158BD94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7C835-8F07-714F-984E-4EDD88F33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1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logo for your logo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Export the slide as a JPEG and upload to your custom program on </a:t>
            </a:r>
            <a:r>
              <a:rPr lang="en-US" dirty="0" err="1"/>
              <a:t>Wellbeats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7C835-8F07-714F-984E-4EDD88F336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FF0000"/>
                </a:solidFill>
              </a:rPr>
              <a:t>*** EXAMPLE *** This slide is an example to demonstrate where your logo should appear in the image.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27C835-8F07-714F-984E-4EDD88F336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2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397" y="561182"/>
            <a:ext cx="4574381" cy="1193800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397" y="1801019"/>
            <a:ext cx="4574381" cy="827881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1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9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64722" y="182563"/>
            <a:ext cx="1315135" cy="29059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9318" y="182563"/>
            <a:ext cx="3869164" cy="29059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60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0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142" y="854869"/>
            <a:ext cx="5260538" cy="1426369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142" y="2294732"/>
            <a:ext cx="5260538" cy="750094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8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318" y="912812"/>
            <a:ext cx="2592149" cy="2175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87708" y="912812"/>
            <a:ext cx="2592149" cy="2175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2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182563"/>
            <a:ext cx="5260538" cy="6627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113" y="840582"/>
            <a:ext cx="2580237" cy="411956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113" y="1252538"/>
            <a:ext cx="2580237" cy="18422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87707" y="840582"/>
            <a:ext cx="2592944" cy="411956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87707" y="1252538"/>
            <a:ext cx="2592944" cy="18422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0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29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9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228600"/>
            <a:ext cx="1967143" cy="80010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44" y="493713"/>
            <a:ext cx="3087707" cy="243681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0113" y="1028700"/>
            <a:ext cx="1967143" cy="1905794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9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13" y="228600"/>
            <a:ext cx="1967143" cy="80010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92944" y="493713"/>
            <a:ext cx="3087707" cy="2436813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0113" y="1028700"/>
            <a:ext cx="1967143" cy="1905794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44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9319" y="182563"/>
            <a:ext cx="5260538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9319" y="912812"/>
            <a:ext cx="5260538" cy="2175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318" y="3178175"/>
            <a:ext cx="1372314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BBF86-EB16-F848-89B9-A6A50059A92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0352" y="3178175"/>
            <a:ext cx="2058472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7543" y="3178175"/>
            <a:ext cx="1372314" cy="182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84D4C-A02C-ED40-8E98-63CF5E08C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1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B65C59-7181-354A-405B-8B6151C270D8}"/>
              </a:ext>
            </a:extLst>
          </p:cNvPr>
          <p:cNvSpPr/>
          <p:nvPr/>
        </p:nvSpPr>
        <p:spPr>
          <a:xfrm>
            <a:off x="0" y="0"/>
            <a:ext cx="6099175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6200CF3-6754-780B-DE5B-387F8C2F6F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7096" t="14193" b="-1"/>
          <a:stretch/>
        </p:blipFill>
        <p:spPr>
          <a:xfrm>
            <a:off x="-5" y="0"/>
            <a:ext cx="2743201" cy="3228687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903D3E8-0067-B3AD-F96A-93DED3E00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7719" y="98563"/>
            <a:ext cx="2343732" cy="23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98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BEF183-FC38-C68E-5DBD-D8B76A12D4A4}"/>
              </a:ext>
            </a:extLst>
          </p:cNvPr>
          <p:cNvSpPr/>
          <p:nvPr/>
        </p:nvSpPr>
        <p:spPr>
          <a:xfrm>
            <a:off x="0" y="0"/>
            <a:ext cx="6099175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545FC5F-327D-5E58-DFFA-337482B35A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27096" t="14193" b="-1"/>
          <a:stretch/>
        </p:blipFill>
        <p:spPr>
          <a:xfrm>
            <a:off x="-5" y="0"/>
            <a:ext cx="2743201" cy="32286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4DA5A5-70F9-D043-85B8-30DE9317B4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618956" y="622356"/>
            <a:ext cx="2861261" cy="76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617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DED449-F2F8-40E2-A7DB-F074F053E33F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56590ad3-9c91-4b45-a023-9d56e7259124"/>
    <ds:schemaRef ds:uri="http://www.w3.org/XML/1998/namespace"/>
    <ds:schemaRef ds:uri="http://schemas.openxmlformats.org/package/2006/metadata/core-properties"/>
    <ds:schemaRef ds:uri="http://purl.org/dc/dcmitype/"/>
    <ds:schemaRef ds:uri="e630b573-bf5a-46f0-8617-d672a07900f4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56E5C72-3191-405C-9019-2E4870BE3A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44BAD1-7566-4395-8695-6F0091330E4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44</Words>
  <Application>Microsoft Macintosh PowerPoint</Application>
  <PresentationFormat>Custom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Daniel Urban</cp:lastModifiedBy>
  <cp:revision>15</cp:revision>
  <dcterms:created xsi:type="dcterms:W3CDTF">2022-03-24T21:46:02Z</dcterms:created>
  <dcterms:modified xsi:type="dcterms:W3CDTF">2023-09-14T17:52:41Z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