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7"/>
  </p:notesMasterIdLst>
  <p:sldIdLst>
    <p:sldId id="258" r:id="rId5"/>
    <p:sldId id="259" r:id="rId6"/>
  </p:sldIdLst>
  <p:sldSz cx="3127375" cy="5238750"/>
  <p:notesSz cx="6858000" cy="9144000"/>
  <p:defaultTextStyle>
    <a:defPPr>
      <a:defRPr lang="en-US"/>
    </a:defPPr>
    <a:lvl1pPr marL="0" algn="l" defTabSz="45710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09" algn="l" defTabSz="45710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18" algn="l" defTabSz="45710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27" algn="l" defTabSz="45710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436" algn="l" defTabSz="45710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545" algn="l" defTabSz="45710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654" algn="l" defTabSz="45710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763" algn="l" defTabSz="45710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872" algn="l" defTabSz="45710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D7C5A3B-9878-974B-8438-53E475E42F7F}" v="4" dt="2023-09-14T17:54:52.5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3"/>
    <p:restoredTop sz="78503"/>
  </p:normalViewPr>
  <p:slideViewPr>
    <p:cSldViewPr snapToGrid="0" snapToObjects="1">
      <p:cViewPr>
        <p:scale>
          <a:sx n="135" d="100"/>
          <a:sy n="135" d="100"/>
        </p:scale>
        <p:origin x="368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 Urban" userId="6ba34f07-49e6-4629-807b-179067998f49" providerId="ADAL" clId="{9D7C5A3B-9878-974B-8438-53E475E42F7F}"/>
    <pc:docChg chg="delSld modSld">
      <pc:chgData name="Daniel Urban" userId="6ba34f07-49e6-4629-807b-179067998f49" providerId="ADAL" clId="{9D7C5A3B-9878-974B-8438-53E475E42F7F}" dt="2023-09-14T17:54:52.598" v="13" actId="167"/>
      <pc:docMkLst>
        <pc:docMk/>
      </pc:docMkLst>
      <pc:sldChg chg="del">
        <pc:chgData name="Daniel Urban" userId="6ba34f07-49e6-4629-807b-179067998f49" providerId="ADAL" clId="{9D7C5A3B-9878-974B-8438-53E475E42F7F}" dt="2023-09-14T17:54:05.183" v="0" actId="2696"/>
        <pc:sldMkLst>
          <pc:docMk/>
          <pc:sldMk cId="1031648637" sldId="256"/>
        </pc:sldMkLst>
      </pc:sldChg>
      <pc:sldChg chg="del">
        <pc:chgData name="Daniel Urban" userId="6ba34f07-49e6-4629-807b-179067998f49" providerId="ADAL" clId="{9D7C5A3B-9878-974B-8438-53E475E42F7F}" dt="2023-09-14T17:54:05.192" v="1" actId="2696"/>
        <pc:sldMkLst>
          <pc:docMk/>
          <pc:sldMk cId="733572440" sldId="257"/>
        </pc:sldMkLst>
      </pc:sldChg>
      <pc:sldChg chg="addSp modSp mod">
        <pc:chgData name="Daniel Urban" userId="6ba34f07-49e6-4629-807b-179067998f49" providerId="ADAL" clId="{9D7C5A3B-9878-974B-8438-53E475E42F7F}" dt="2023-09-14T17:54:42.677" v="11" actId="167"/>
        <pc:sldMkLst>
          <pc:docMk/>
          <pc:sldMk cId="3350447165" sldId="258"/>
        </pc:sldMkLst>
        <pc:spChg chg="mod">
          <ac:chgData name="Daniel Urban" userId="6ba34f07-49e6-4629-807b-179067998f49" providerId="ADAL" clId="{9D7C5A3B-9878-974B-8438-53E475E42F7F}" dt="2023-09-14T17:54:42.677" v="11" actId="167"/>
          <ac:spMkLst>
            <pc:docMk/>
            <pc:sldMk cId="3350447165" sldId="258"/>
            <ac:spMk id="2" creationId="{6FD900D9-4051-6E65-B7FF-2F8C9B10E069}"/>
          </ac:spMkLst>
        </pc:spChg>
        <pc:picChg chg="add mod modCrop">
          <ac:chgData name="Daniel Urban" userId="6ba34f07-49e6-4629-807b-179067998f49" providerId="ADAL" clId="{9D7C5A3B-9878-974B-8438-53E475E42F7F}" dt="2023-09-14T17:54:42.677" v="11" actId="167"/>
          <ac:picMkLst>
            <pc:docMk/>
            <pc:sldMk cId="3350447165" sldId="258"/>
            <ac:picMk id="3" creationId="{D3C3F77F-9219-862F-6439-65AAC6362C7B}"/>
          </ac:picMkLst>
        </pc:picChg>
      </pc:sldChg>
      <pc:sldChg chg="addSp modSp">
        <pc:chgData name="Daniel Urban" userId="6ba34f07-49e6-4629-807b-179067998f49" providerId="ADAL" clId="{9D7C5A3B-9878-974B-8438-53E475E42F7F}" dt="2023-09-14T17:54:52.598" v="13" actId="167"/>
        <pc:sldMkLst>
          <pc:docMk/>
          <pc:sldMk cId="3159696103" sldId="259"/>
        </pc:sldMkLst>
        <pc:spChg chg="mod">
          <ac:chgData name="Daniel Urban" userId="6ba34f07-49e6-4629-807b-179067998f49" providerId="ADAL" clId="{9D7C5A3B-9878-974B-8438-53E475E42F7F}" dt="2023-09-14T17:54:52.598" v="13" actId="167"/>
          <ac:spMkLst>
            <pc:docMk/>
            <pc:sldMk cId="3159696103" sldId="259"/>
            <ac:spMk id="2" creationId="{9C6CFFFF-9580-FFDD-64FE-BAEC85CB2BBB}"/>
          </ac:spMkLst>
        </pc:spChg>
        <pc:picChg chg="add mod">
          <ac:chgData name="Daniel Urban" userId="6ba34f07-49e6-4629-807b-179067998f49" providerId="ADAL" clId="{9D7C5A3B-9878-974B-8438-53E475E42F7F}" dt="2023-09-14T17:54:52.598" v="13" actId="167"/>
          <ac:picMkLst>
            <pc:docMk/>
            <pc:sldMk cId="3159696103" sldId="259"/>
            <ac:picMk id="4" creationId="{9C24CCDC-E9D1-4259-8315-E60E30C9777D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3DA8C8-5616-2942-B62A-C7692E572B4A}" type="datetimeFigureOut">
              <a:rPr lang="en-US" smtClean="0"/>
              <a:t>9/14/23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08250" y="1143000"/>
            <a:ext cx="18415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73BC7B-FBAB-C240-9E8A-F44B77EA1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82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Directions: 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pPr marL="171450" indent="-171450">
              <a:buFontTx/>
              <a:buChar char="-"/>
            </a:pPr>
            <a:r>
              <a:rPr lang="en-US" dirty="0">
                <a:solidFill>
                  <a:srgbClr val="FF0000"/>
                </a:solidFill>
              </a:rPr>
              <a:t>Swap the sample logo for your logo</a:t>
            </a:r>
          </a:p>
          <a:p>
            <a:pPr marL="171450" indent="-171450">
              <a:buFontTx/>
              <a:buChar char="-"/>
            </a:pPr>
            <a:r>
              <a:rPr lang="en-US" dirty="0"/>
              <a:t>Export the slide as a JPEG and upload to your custom program on </a:t>
            </a:r>
            <a:r>
              <a:rPr lang="en-US" dirty="0" err="1"/>
              <a:t>Wellbeats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73BC7B-FBAB-C240-9E8A-F44B77EA1FA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6020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rgbClr val="FF0000"/>
                </a:solidFill>
              </a:rPr>
              <a:t>*** EXAMPLE *** This slide is an example to demonstrate where your logo should appear in the image.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73BC7B-FBAB-C240-9E8A-F44B77EA1FA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3085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4554" y="857362"/>
            <a:ext cx="2658269" cy="1823861"/>
          </a:xfrm>
        </p:spPr>
        <p:txBody>
          <a:bodyPr anchor="b"/>
          <a:lstStyle>
            <a:lvl1pPr algn="ctr">
              <a:defRPr sz="205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0923" y="2751557"/>
            <a:ext cx="2345531" cy="1264818"/>
          </a:xfrm>
        </p:spPr>
        <p:txBody>
          <a:bodyPr/>
          <a:lstStyle>
            <a:lvl1pPr marL="0" indent="0" algn="ctr">
              <a:buNone/>
              <a:defRPr sz="821"/>
            </a:lvl1pPr>
            <a:lvl2pPr marL="156359" indent="0" algn="ctr">
              <a:buNone/>
              <a:defRPr sz="684"/>
            </a:lvl2pPr>
            <a:lvl3pPr marL="312718" indent="0" algn="ctr">
              <a:buNone/>
              <a:defRPr sz="616"/>
            </a:lvl3pPr>
            <a:lvl4pPr marL="469077" indent="0" algn="ctr">
              <a:buNone/>
              <a:defRPr sz="547"/>
            </a:lvl4pPr>
            <a:lvl5pPr marL="625437" indent="0" algn="ctr">
              <a:buNone/>
              <a:defRPr sz="547"/>
            </a:lvl5pPr>
            <a:lvl6pPr marL="781796" indent="0" algn="ctr">
              <a:buNone/>
              <a:defRPr sz="547"/>
            </a:lvl6pPr>
            <a:lvl7pPr marL="938155" indent="0" algn="ctr">
              <a:buNone/>
              <a:defRPr sz="547"/>
            </a:lvl7pPr>
            <a:lvl8pPr marL="1094514" indent="0" algn="ctr">
              <a:buNone/>
              <a:defRPr sz="547"/>
            </a:lvl8pPr>
            <a:lvl9pPr marL="1250873" indent="0" algn="ctr">
              <a:buNone/>
              <a:defRPr sz="54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E7900-A5D4-6045-BB9B-E580837A9CE8}" type="datetimeFigureOut">
              <a:rPr lang="en-US" smtClean="0"/>
              <a:t>9/14/23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88075-FCF2-1C4A-925B-5DAD7AEF9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697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E7900-A5D4-6045-BB9B-E580837A9CE8}" type="datetimeFigureOut">
              <a:rPr lang="en-US" smtClean="0"/>
              <a:t>9/14/23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88075-FCF2-1C4A-925B-5DAD7AEF9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761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238028" y="278915"/>
            <a:ext cx="674340" cy="4439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5008" y="278915"/>
            <a:ext cx="1983929" cy="4439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E7900-A5D4-6045-BB9B-E580837A9CE8}" type="datetimeFigureOut">
              <a:rPr lang="en-US" smtClean="0"/>
              <a:t>9/14/23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88075-FCF2-1C4A-925B-5DAD7AEF9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415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E7900-A5D4-6045-BB9B-E580837A9CE8}" type="datetimeFigureOut">
              <a:rPr lang="en-US" smtClean="0"/>
              <a:t>9/14/23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88075-FCF2-1C4A-925B-5DAD7AEF9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489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79" y="1306051"/>
            <a:ext cx="2697361" cy="2179174"/>
          </a:xfrm>
        </p:spPr>
        <p:txBody>
          <a:bodyPr anchor="b"/>
          <a:lstStyle>
            <a:lvl1pPr>
              <a:defRPr sz="205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79" y="3505841"/>
            <a:ext cx="2697361" cy="1145976"/>
          </a:xfrm>
        </p:spPr>
        <p:txBody>
          <a:bodyPr/>
          <a:lstStyle>
            <a:lvl1pPr marL="0" indent="0">
              <a:buNone/>
              <a:defRPr sz="821">
                <a:solidFill>
                  <a:schemeClr val="tx1"/>
                </a:solidFill>
              </a:defRPr>
            </a:lvl1pPr>
            <a:lvl2pPr marL="156359" indent="0">
              <a:buNone/>
              <a:defRPr sz="684">
                <a:solidFill>
                  <a:schemeClr val="tx1">
                    <a:tint val="75000"/>
                  </a:schemeClr>
                </a:solidFill>
              </a:defRPr>
            </a:lvl2pPr>
            <a:lvl3pPr marL="312718" indent="0">
              <a:buNone/>
              <a:defRPr sz="616">
                <a:solidFill>
                  <a:schemeClr val="tx1">
                    <a:tint val="75000"/>
                  </a:schemeClr>
                </a:solidFill>
              </a:defRPr>
            </a:lvl3pPr>
            <a:lvl4pPr marL="469077" indent="0">
              <a:buNone/>
              <a:defRPr sz="547">
                <a:solidFill>
                  <a:schemeClr val="tx1">
                    <a:tint val="75000"/>
                  </a:schemeClr>
                </a:solidFill>
              </a:defRPr>
            </a:lvl4pPr>
            <a:lvl5pPr marL="625437" indent="0">
              <a:buNone/>
              <a:defRPr sz="547">
                <a:solidFill>
                  <a:schemeClr val="tx1">
                    <a:tint val="75000"/>
                  </a:schemeClr>
                </a:solidFill>
              </a:defRPr>
            </a:lvl5pPr>
            <a:lvl6pPr marL="781796" indent="0">
              <a:buNone/>
              <a:defRPr sz="547">
                <a:solidFill>
                  <a:schemeClr val="tx1">
                    <a:tint val="75000"/>
                  </a:schemeClr>
                </a:solidFill>
              </a:defRPr>
            </a:lvl6pPr>
            <a:lvl7pPr marL="938155" indent="0">
              <a:buNone/>
              <a:defRPr sz="547">
                <a:solidFill>
                  <a:schemeClr val="tx1">
                    <a:tint val="75000"/>
                  </a:schemeClr>
                </a:solidFill>
              </a:defRPr>
            </a:lvl7pPr>
            <a:lvl8pPr marL="1094514" indent="0">
              <a:buNone/>
              <a:defRPr sz="547">
                <a:solidFill>
                  <a:schemeClr val="tx1">
                    <a:tint val="75000"/>
                  </a:schemeClr>
                </a:solidFill>
              </a:defRPr>
            </a:lvl8pPr>
            <a:lvl9pPr marL="1250873" indent="0">
              <a:buNone/>
              <a:defRPr sz="54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E7900-A5D4-6045-BB9B-E580837A9CE8}" type="datetimeFigureOut">
              <a:rPr lang="en-US" smtClean="0"/>
              <a:t>9/14/23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88075-FCF2-1C4A-925B-5DAD7AEF9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955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5007" y="1394576"/>
            <a:ext cx="1329134" cy="33239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234" y="1394576"/>
            <a:ext cx="1329134" cy="33239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E7900-A5D4-6045-BB9B-E580837A9CE8}" type="datetimeFigureOut">
              <a:rPr lang="en-US" smtClean="0"/>
              <a:t>9/14/23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88075-FCF2-1C4A-925B-5DAD7AEF9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452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415" y="278917"/>
            <a:ext cx="2697361" cy="101258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5415" y="1284223"/>
            <a:ext cx="1323026" cy="629377"/>
          </a:xfrm>
        </p:spPr>
        <p:txBody>
          <a:bodyPr anchor="b"/>
          <a:lstStyle>
            <a:lvl1pPr marL="0" indent="0">
              <a:buNone/>
              <a:defRPr sz="821" b="1"/>
            </a:lvl1pPr>
            <a:lvl2pPr marL="156359" indent="0">
              <a:buNone/>
              <a:defRPr sz="684" b="1"/>
            </a:lvl2pPr>
            <a:lvl3pPr marL="312718" indent="0">
              <a:buNone/>
              <a:defRPr sz="616" b="1"/>
            </a:lvl3pPr>
            <a:lvl4pPr marL="469077" indent="0">
              <a:buNone/>
              <a:defRPr sz="547" b="1"/>
            </a:lvl4pPr>
            <a:lvl5pPr marL="625437" indent="0">
              <a:buNone/>
              <a:defRPr sz="547" b="1"/>
            </a:lvl5pPr>
            <a:lvl6pPr marL="781796" indent="0">
              <a:buNone/>
              <a:defRPr sz="547" b="1"/>
            </a:lvl6pPr>
            <a:lvl7pPr marL="938155" indent="0">
              <a:buNone/>
              <a:defRPr sz="547" b="1"/>
            </a:lvl7pPr>
            <a:lvl8pPr marL="1094514" indent="0">
              <a:buNone/>
              <a:defRPr sz="547" b="1"/>
            </a:lvl8pPr>
            <a:lvl9pPr marL="1250873" indent="0">
              <a:buNone/>
              <a:defRPr sz="54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5415" y="1913599"/>
            <a:ext cx="1323026" cy="28146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83234" y="1284223"/>
            <a:ext cx="1329542" cy="629377"/>
          </a:xfrm>
        </p:spPr>
        <p:txBody>
          <a:bodyPr anchor="b"/>
          <a:lstStyle>
            <a:lvl1pPr marL="0" indent="0">
              <a:buNone/>
              <a:defRPr sz="821" b="1"/>
            </a:lvl1pPr>
            <a:lvl2pPr marL="156359" indent="0">
              <a:buNone/>
              <a:defRPr sz="684" b="1"/>
            </a:lvl2pPr>
            <a:lvl3pPr marL="312718" indent="0">
              <a:buNone/>
              <a:defRPr sz="616" b="1"/>
            </a:lvl3pPr>
            <a:lvl4pPr marL="469077" indent="0">
              <a:buNone/>
              <a:defRPr sz="547" b="1"/>
            </a:lvl4pPr>
            <a:lvl5pPr marL="625437" indent="0">
              <a:buNone/>
              <a:defRPr sz="547" b="1"/>
            </a:lvl5pPr>
            <a:lvl6pPr marL="781796" indent="0">
              <a:buNone/>
              <a:defRPr sz="547" b="1"/>
            </a:lvl6pPr>
            <a:lvl7pPr marL="938155" indent="0">
              <a:buNone/>
              <a:defRPr sz="547" b="1"/>
            </a:lvl7pPr>
            <a:lvl8pPr marL="1094514" indent="0">
              <a:buNone/>
              <a:defRPr sz="547" b="1"/>
            </a:lvl8pPr>
            <a:lvl9pPr marL="1250873" indent="0">
              <a:buNone/>
              <a:defRPr sz="54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83234" y="1913599"/>
            <a:ext cx="1329542" cy="28146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E7900-A5D4-6045-BB9B-E580837A9CE8}" type="datetimeFigureOut">
              <a:rPr lang="en-US" smtClean="0"/>
              <a:t>9/14/23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88075-FCF2-1C4A-925B-5DAD7AEF9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340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E7900-A5D4-6045-BB9B-E580837A9CE8}" type="datetimeFigureOut">
              <a:rPr lang="en-US" smtClean="0"/>
              <a:t>9/14/23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88075-FCF2-1C4A-925B-5DAD7AEF9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08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E7900-A5D4-6045-BB9B-E580837A9CE8}" type="datetimeFigureOut">
              <a:rPr lang="en-US" smtClean="0"/>
              <a:t>9/14/23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88075-FCF2-1C4A-925B-5DAD7AEF9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305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414" y="349251"/>
            <a:ext cx="1008660" cy="1222375"/>
          </a:xfrm>
        </p:spPr>
        <p:txBody>
          <a:bodyPr anchor="b"/>
          <a:lstStyle>
            <a:lvl1pPr>
              <a:defRPr sz="109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9542" y="754284"/>
            <a:ext cx="1583234" cy="3722908"/>
          </a:xfrm>
        </p:spPr>
        <p:txBody>
          <a:bodyPr/>
          <a:lstStyle>
            <a:lvl1pPr>
              <a:defRPr sz="1094"/>
            </a:lvl1pPr>
            <a:lvl2pPr>
              <a:defRPr sz="958"/>
            </a:lvl2pPr>
            <a:lvl3pPr>
              <a:defRPr sz="821"/>
            </a:lvl3pPr>
            <a:lvl4pPr>
              <a:defRPr sz="684"/>
            </a:lvl4pPr>
            <a:lvl5pPr>
              <a:defRPr sz="684"/>
            </a:lvl5pPr>
            <a:lvl6pPr>
              <a:defRPr sz="684"/>
            </a:lvl6pPr>
            <a:lvl7pPr>
              <a:defRPr sz="684"/>
            </a:lvl7pPr>
            <a:lvl8pPr>
              <a:defRPr sz="684"/>
            </a:lvl8pPr>
            <a:lvl9pPr>
              <a:defRPr sz="68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5414" y="1571626"/>
            <a:ext cx="1008660" cy="2911630"/>
          </a:xfrm>
        </p:spPr>
        <p:txBody>
          <a:bodyPr/>
          <a:lstStyle>
            <a:lvl1pPr marL="0" indent="0">
              <a:buNone/>
              <a:defRPr sz="547"/>
            </a:lvl1pPr>
            <a:lvl2pPr marL="156359" indent="0">
              <a:buNone/>
              <a:defRPr sz="479"/>
            </a:lvl2pPr>
            <a:lvl3pPr marL="312718" indent="0">
              <a:buNone/>
              <a:defRPr sz="410"/>
            </a:lvl3pPr>
            <a:lvl4pPr marL="469077" indent="0">
              <a:buNone/>
              <a:defRPr sz="342"/>
            </a:lvl4pPr>
            <a:lvl5pPr marL="625437" indent="0">
              <a:buNone/>
              <a:defRPr sz="342"/>
            </a:lvl5pPr>
            <a:lvl6pPr marL="781796" indent="0">
              <a:buNone/>
              <a:defRPr sz="342"/>
            </a:lvl6pPr>
            <a:lvl7pPr marL="938155" indent="0">
              <a:buNone/>
              <a:defRPr sz="342"/>
            </a:lvl7pPr>
            <a:lvl8pPr marL="1094514" indent="0">
              <a:buNone/>
              <a:defRPr sz="342"/>
            </a:lvl8pPr>
            <a:lvl9pPr marL="1250873" indent="0">
              <a:buNone/>
              <a:defRPr sz="34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E7900-A5D4-6045-BB9B-E580837A9CE8}" type="datetimeFigureOut">
              <a:rPr lang="en-US" smtClean="0"/>
              <a:t>9/14/23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88075-FCF2-1C4A-925B-5DAD7AEF9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637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414" y="349251"/>
            <a:ext cx="1008660" cy="1222375"/>
          </a:xfrm>
        </p:spPr>
        <p:txBody>
          <a:bodyPr anchor="b"/>
          <a:lstStyle>
            <a:lvl1pPr>
              <a:defRPr sz="109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29542" y="754284"/>
            <a:ext cx="1583234" cy="3722908"/>
          </a:xfrm>
        </p:spPr>
        <p:txBody>
          <a:bodyPr anchor="t"/>
          <a:lstStyle>
            <a:lvl1pPr marL="0" indent="0">
              <a:buNone/>
              <a:defRPr sz="1094"/>
            </a:lvl1pPr>
            <a:lvl2pPr marL="156359" indent="0">
              <a:buNone/>
              <a:defRPr sz="958"/>
            </a:lvl2pPr>
            <a:lvl3pPr marL="312718" indent="0">
              <a:buNone/>
              <a:defRPr sz="821"/>
            </a:lvl3pPr>
            <a:lvl4pPr marL="469077" indent="0">
              <a:buNone/>
              <a:defRPr sz="684"/>
            </a:lvl4pPr>
            <a:lvl5pPr marL="625437" indent="0">
              <a:buNone/>
              <a:defRPr sz="684"/>
            </a:lvl5pPr>
            <a:lvl6pPr marL="781796" indent="0">
              <a:buNone/>
              <a:defRPr sz="684"/>
            </a:lvl6pPr>
            <a:lvl7pPr marL="938155" indent="0">
              <a:buNone/>
              <a:defRPr sz="684"/>
            </a:lvl7pPr>
            <a:lvl8pPr marL="1094514" indent="0">
              <a:buNone/>
              <a:defRPr sz="684"/>
            </a:lvl8pPr>
            <a:lvl9pPr marL="1250873" indent="0">
              <a:buNone/>
              <a:defRPr sz="68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5414" y="1571626"/>
            <a:ext cx="1008660" cy="2911630"/>
          </a:xfrm>
        </p:spPr>
        <p:txBody>
          <a:bodyPr/>
          <a:lstStyle>
            <a:lvl1pPr marL="0" indent="0">
              <a:buNone/>
              <a:defRPr sz="547"/>
            </a:lvl1pPr>
            <a:lvl2pPr marL="156359" indent="0">
              <a:buNone/>
              <a:defRPr sz="479"/>
            </a:lvl2pPr>
            <a:lvl3pPr marL="312718" indent="0">
              <a:buNone/>
              <a:defRPr sz="410"/>
            </a:lvl3pPr>
            <a:lvl4pPr marL="469077" indent="0">
              <a:buNone/>
              <a:defRPr sz="342"/>
            </a:lvl4pPr>
            <a:lvl5pPr marL="625437" indent="0">
              <a:buNone/>
              <a:defRPr sz="342"/>
            </a:lvl5pPr>
            <a:lvl6pPr marL="781796" indent="0">
              <a:buNone/>
              <a:defRPr sz="342"/>
            </a:lvl6pPr>
            <a:lvl7pPr marL="938155" indent="0">
              <a:buNone/>
              <a:defRPr sz="342"/>
            </a:lvl7pPr>
            <a:lvl8pPr marL="1094514" indent="0">
              <a:buNone/>
              <a:defRPr sz="342"/>
            </a:lvl8pPr>
            <a:lvl9pPr marL="1250873" indent="0">
              <a:buNone/>
              <a:defRPr sz="34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E7900-A5D4-6045-BB9B-E580837A9CE8}" type="datetimeFigureOut">
              <a:rPr lang="en-US" smtClean="0"/>
              <a:t>9/14/23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88075-FCF2-1C4A-925B-5DAD7AEF9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003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5008" y="278917"/>
            <a:ext cx="2697361" cy="10125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5008" y="1394576"/>
            <a:ext cx="2697361" cy="33239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5008" y="4855547"/>
            <a:ext cx="703659" cy="278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1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AE7900-A5D4-6045-BB9B-E580837A9CE8}" type="datetimeFigureOut">
              <a:rPr lang="en-US" smtClean="0"/>
              <a:t>9/14/23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35944" y="4855547"/>
            <a:ext cx="1055489" cy="278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1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08709" y="4855547"/>
            <a:ext cx="703659" cy="2789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1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88075-FCF2-1C4A-925B-5DAD7AEF9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68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12718" rtl="0" eaLnBrk="1" latinLnBrk="0" hangingPunct="1">
        <a:lnSpc>
          <a:spcPct val="90000"/>
        </a:lnSpc>
        <a:spcBef>
          <a:spcPct val="0"/>
        </a:spcBef>
        <a:buNone/>
        <a:defRPr sz="15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8180" indent="-78180" algn="l" defTabSz="312718" rtl="0" eaLnBrk="1" latinLnBrk="0" hangingPunct="1">
        <a:lnSpc>
          <a:spcPct val="90000"/>
        </a:lnSpc>
        <a:spcBef>
          <a:spcPts val="342"/>
        </a:spcBef>
        <a:buFont typeface="Arial" panose="020B0604020202020204" pitchFamily="34" charset="0"/>
        <a:buChar char="•"/>
        <a:defRPr sz="958" kern="1200">
          <a:solidFill>
            <a:schemeClr val="tx1"/>
          </a:solidFill>
          <a:latin typeface="+mn-lt"/>
          <a:ea typeface="+mn-ea"/>
          <a:cs typeface="+mn-cs"/>
        </a:defRPr>
      </a:lvl1pPr>
      <a:lvl2pPr marL="234539" indent="-78180" algn="l" defTabSz="312718" rtl="0" eaLnBrk="1" latinLnBrk="0" hangingPunct="1">
        <a:lnSpc>
          <a:spcPct val="90000"/>
        </a:lnSpc>
        <a:spcBef>
          <a:spcPts val="171"/>
        </a:spcBef>
        <a:buFont typeface="Arial" panose="020B0604020202020204" pitchFamily="34" charset="0"/>
        <a:buChar char="•"/>
        <a:defRPr sz="821" kern="1200">
          <a:solidFill>
            <a:schemeClr val="tx1"/>
          </a:solidFill>
          <a:latin typeface="+mn-lt"/>
          <a:ea typeface="+mn-ea"/>
          <a:cs typeface="+mn-cs"/>
        </a:defRPr>
      </a:lvl2pPr>
      <a:lvl3pPr marL="390898" indent="-78180" algn="l" defTabSz="312718" rtl="0" eaLnBrk="1" latinLnBrk="0" hangingPunct="1">
        <a:lnSpc>
          <a:spcPct val="90000"/>
        </a:lnSpc>
        <a:spcBef>
          <a:spcPts val="171"/>
        </a:spcBef>
        <a:buFont typeface="Arial" panose="020B0604020202020204" pitchFamily="34" charset="0"/>
        <a:buChar char="•"/>
        <a:defRPr sz="684" kern="1200">
          <a:solidFill>
            <a:schemeClr val="tx1"/>
          </a:solidFill>
          <a:latin typeface="+mn-lt"/>
          <a:ea typeface="+mn-ea"/>
          <a:cs typeface="+mn-cs"/>
        </a:defRPr>
      </a:lvl3pPr>
      <a:lvl4pPr marL="547257" indent="-78180" algn="l" defTabSz="312718" rtl="0" eaLnBrk="1" latinLnBrk="0" hangingPunct="1">
        <a:lnSpc>
          <a:spcPct val="90000"/>
        </a:lnSpc>
        <a:spcBef>
          <a:spcPts val="171"/>
        </a:spcBef>
        <a:buFont typeface="Arial" panose="020B0604020202020204" pitchFamily="34" charset="0"/>
        <a:buChar char="•"/>
        <a:defRPr sz="616" kern="1200">
          <a:solidFill>
            <a:schemeClr val="tx1"/>
          </a:solidFill>
          <a:latin typeface="+mn-lt"/>
          <a:ea typeface="+mn-ea"/>
          <a:cs typeface="+mn-cs"/>
        </a:defRPr>
      </a:lvl4pPr>
      <a:lvl5pPr marL="703616" indent="-78180" algn="l" defTabSz="312718" rtl="0" eaLnBrk="1" latinLnBrk="0" hangingPunct="1">
        <a:lnSpc>
          <a:spcPct val="90000"/>
        </a:lnSpc>
        <a:spcBef>
          <a:spcPts val="171"/>
        </a:spcBef>
        <a:buFont typeface="Arial" panose="020B0604020202020204" pitchFamily="34" charset="0"/>
        <a:buChar char="•"/>
        <a:defRPr sz="616" kern="1200">
          <a:solidFill>
            <a:schemeClr val="tx1"/>
          </a:solidFill>
          <a:latin typeface="+mn-lt"/>
          <a:ea typeface="+mn-ea"/>
          <a:cs typeface="+mn-cs"/>
        </a:defRPr>
      </a:lvl5pPr>
      <a:lvl6pPr marL="859975" indent="-78180" algn="l" defTabSz="312718" rtl="0" eaLnBrk="1" latinLnBrk="0" hangingPunct="1">
        <a:lnSpc>
          <a:spcPct val="90000"/>
        </a:lnSpc>
        <a:spcBef>
          <a:spcPts val="171"/>
        </a:spcBef>
        <a:buFont typeface="Arial" panose="020B0604020202020204" pitchFamily="34" charset="0"/>
        <a:buChar char="•"/>
        <a:defRPr sz="616" kern="1200">
          <a:solidFill>
            <a:schemeClr val="tx1"/>
          </a:solidFill>
          <a:latin typeface="+mn-lt"/>
          <a:ea typeface="+mn-ea"/>
          <a:cs typeface="+mn-cs"/>
        </a:defRPr>
      </a:lvl6pPr>
      <a:lvl7pPr marL="1016335" indent="-78180" algn="l" defTabSz="312718" rtl="0" eaLnBrk="1" latinLnBrk="0" hangingPunct="1">
        <a:lnSpc>
          <a:spcPct val="90000"/>
        </a:lnSpc>
        <a:spcBef>
          <a:spcPts val="171"/>
        </a:spcBef>
        <a:buFont typeface="Arial" panose="020B0604020202020204" pitchFamily="34" charset="0"/>
        <a:buChar char="•"/>
        <a:defRPr sz="616" kern="1200">
          <a:solidFill>
            <a:schemeClr val="tx1"/>
          </a:solidFill>
          <a:latin typeface="+mn-lt"/>
          <a:ea typeface="+mn-ea"/>
          <a:cs typeface="+mn-cs"/>
        </a:defRPr>
      </a:lvl7pPr>
      <a:lvl8pPr marL="1172693" indent="-78180" algn="l" defTabSz="312718" rtl="0" eaLnBrk="1" latinLnBrk="0" hangingPunct="1">
        <a:lnSpc>
          <a:spcPct val="90000"/>
        </a:lnSpc>
        <a:spcBef>
          <a:spcPts val="171"/>
        </a:spcBef>
        <a:buFont typeface="Arial" panose="020B0604020202020204" pitchFamily="34" charset="0"/>
        <a:buChar char="•"/>
        <a:defRPr sz="616" kern="1200">
          <a:solidFill>
            <a:schemeClr val="tx1"/>
          </a:solidFill>
          <a:latin typeface="+mn-lt"/>
          <a:ea typeface="+mn-ea"/>
          <a:cs typeface="+mn-cs"/>
        </a:defRPr>
      </a:lvl8pPr>
      <a:lvl9pPr marL="1329052" indent="-78180" algn="l" defTabSz="312718" rtl="0" eaLnBrk="1" latinLnBrk="0" hangingPunct="1">
        <a:lnSpc>
          <a:spcPct val="90000"/>
        </a:lnSpc>
        <a:spcBef>
          <a:spcPts val="171"/>
        </a:spcBef>
        <a:buFont typeface="Arial" panose="020B0604020202020204" pitchFamily="34" charset="0"/>
        <a:buChar char="•"/>
        <a:defRPr sz="6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12718" rtl="0" eaLnBrk="1" latinLnBrk="0" hangingPunct="1">
        <a:defRPr sz="616" kern="1200">
          <a:solidFill>
            <a:schemeClr val="tx1"/>
          </a:solidFill>
          <a:latin typeface="+mn-lt"/>
          <a:ea typeface="+mn-ea"/>
          <a:cs typeface="+mn-cs"/>
        </a:defRPr>
      </a:lvl1pPr>
      <a:lvl2pPr marL="156359" algn="l" defTabSz="312718" rtl="0" eaLnBrk="1" latinLnBrk="0" hangingPunct="1">
        <a:defRPr sz="616" kern="1200">
          <a:solidFill>
            <a:schemeClr val="tx1"/>
          </a:solidFill>
          <a:latin typeface="+mn-lt"/>
          <a:ea typeface="+mn-ea"/>
          <a:cs typeface="+mn-cs"/>
        </a:defRPr>
      </a:lvl2pPr>
      <a:lvl3pPr marL="312718" algn="l" defTabSz="312718" rtl="0" eaLnBrk="1" latinLnBrk="0" hangingPunct="1">
        <a:defRPr sz="616" kern="1200">
          <a:solidFill>
            <a:schemeClr val="tx1"/>
          </a:solidFill>
          <a:latin typeface="+mn-lt"/>
          <a:ea typeface="+mn-ea"/>
          <a:cs typeface="+mn-cs"/>
        </a:defRPr>
      </a:lvl3pPr>
      <a:lvl4pPr marL="469077" algn="l" defTabSz="312718" rtl="0" eaLnBrk="1" latinLnBrk="0" hangingPunct="1">
        <a:defRPr sz="616" kern="1200">
          <a:solidFill>
            <a:schemeClr val="tx1"/>
          </a:solidFill>
          <a:latin typeface="+mn-lt"/>
          <a:ea typeface="+mn-ea"/>
          <a:cs typeface="+mn-cs"/>
        </a:defRPr>
      </a:lvl4pPr>
      <a:lvl5pPr marL="625437" algn="l" defTabSz="312718" rtl="0" eaLnBrk="1" latinLnBrk="0" hangingPunct="1">
        <a:defRPr sz="616" kern="1200">
          <a:solidFill>
            <a:schemeClr val="tx1"/>
          </a:solidFill>
          <a:latin typeface="+mn-lt"/>
          <a:ea typeface="+mn-ea"/>
          <a:cs typeface="+mn-cs"/>
        </a:defRPr>
      </a:lvl5pPr>
      <a:lvl6pPr marL="781796" algn="l" defTabSz="312718" rtl="0" eaLnBrk="1" latinLnBrk="0" hangingPunct="1">
        <a:defRPr sz="616" kern="1200">
          <a:solidFill>
            <a:schemeClr val="tx1"/>
          </a:solidFill>
          <a:latin typeface="+mn-lt"/>
          <a:ea typeface="+mn-ea"/>
          <a:cs typeface="+mn-cs"/>
        </a:defRPr>
      </a:lvl6pPr>
      <a:lvl7pPr marL="938155" algn="l" defTabSz="312718" rtl="0" eaLnBrk="1" latinLnBrk="0" hangingPunct="1">
        <a:defRPr sz="616" kern="1200">
          <a:solidFill>
            <a:schemeClr val="tx1"/>
          </a:solidFill>
          <a:latin typeface="+mn-lt"/>
          <a:ea typeface="+mn-ea"/>
          <a:cs typeface="+mn-cs"/>
        </a:defRPr>
      </a:lvl7pPr>
      <a:lvl8pPr marL="1094514" algn="l" defTabSz="312718" rtl="0" eaLnBrk="1" latinLnBrk="0" hangingPunct="1">
        <a:defRPr sz="616" kern="1200">
          <a:solidFill>
            <a:schemeClr val="tx1"/>
          </a:solidFill>
          <a:latin typeface="+mn-lt"/>
          <a:ea typeface="+mn-ea"/>
          <a:cs typeface="+mn-cs"/>
        </a:defRPr>
      </a:lvl8pPr>
      <a:lvl9pPr marL="1250873" algn="l" defTabSz="312718" rtl="0" eaLnBrk="1" latinLnBrk="0" hangingPunct="1">
        <a:defRPr sz="6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FD900D9-4051-6E65-B7FF-2F8C9B10E069}"/>
              </a:ext>
            </a:extLst>
          </p:cNvPr>
          <p:cNvSpPr/>
          <p:nvPr/>
        </p:nvSpPr>
        <p:spPr>
          <a:xfrm>
            <a:off x="0" y="0"/>
            <a:ext cx="3127375" cy="52387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D3C3F77F-9219-862F-6439-65AAC6362C7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35366" t="17820" r="-1574" b="-2589"/>
          <a:stretch/>
        </p:blipFill>
        <p:spPr>
          <a:xfrm>
            <a:off x="0" y="1"/>
            <a:ext cx="2912882" cy="3729364"/>
          </a:xfrm>
          <a:prstGeom prst="rect">
            <a:avLst/>
          </a:prstGeom>
        </p:spPr>
      </p:pic>
      <p:pic>
        <p:nvPicPr>
          <p:cNvPr id="8" name="Picture 7" descr="A picture containing text&#10;&#10;Description automatically generated">
            <a:extLst>
              <a:ext uri="{FF2B5EF4-FFF2-40B4-BE49-F238E27FC236}">
                <a16:creationId xmlns:a16="http://schemas.microsoft.com/office/drawing/2014/main" id="{401CE3A8-ECF7-1783-73E9-EA93E6E0E0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4510" y="357685"/>
            <a:ext cx="2258356" cy="2258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447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C6CFFFF-9580-FFDD-64FE-BAEC85CB2BBB}"/>
              </a:ext>
            </a:extLst>
          </p:cNvPr>
          <p:cNvSpPr/>
          <p:nvPr/>
        </p:nvSpPr>
        <p:spPr>
          <a:xfrm>
            <a:off x="0" y="0"/>
            <a:ext cx="3127375" cy="52387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9C24CCDC-E9D1-4259-8315-E60E30C9777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35366" t="17820" r="-1574" b="-2589"/>
          <a:stretch/>
        </p:blipFill>
        <p:spPr>
          <a:xfrm>
            <a:off x="0" y="1"/>
            <a:ext cx="2912882" cy="372936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10B3060-5703-664F-A39F-1A858DACC09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338078" y="803743"/>
            <a:ext cx="2451216" cy="652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6961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LifeSpeak">
      <a:dk1>
        <a:srgbClr val="101F53"/>
      </a:dk1>
      <a:lt1>
        <a:srgbClr val="FFFFFF"/>
      </a:lt1>
      <a:dk2>
        <a:srgbClr val="00D0B1"/>
      </a:dk2>
      <a:lt2>
        <a:srgbClr val="DDDEDD"/>
      </a:lt2>
      <a:accent1>
        <a:srgbClr val="192B68"/>
      </a:accent1>
      <a:accent2>
        <a:srgbClr val="2C3D77"/>
      </a:accent2>
      <a:accent3>
        <a:srgbClr val="006ED3"/>
      </a:accent3>
      <a:accent4>
        <a:srgbClr val="FFD042"/>
      </a:accent4>
      <a:accent5>
        <a:srgbClr val="F1F2F1"/>
      </a:accent5>
      <a:accent6>
        <a:srgbClr val="A6A7A6"/>
      </a:accent6>
      <a:hlink>
        <a:srgbClr val="00D0B1"/>
      </a:hlink>
      <a:folHlink>
        <a:srgbClr val="00D0B1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24D667BF69384E9AF378DF0344A843" ma:contentTypeVersion="17" ma:contentTypeDescription="Create a new document." ma:contentTypeScope="" ma:versionID="1d6e5ec2066ed35cb763d67f6aec732c">
  <xsd:schema xmlns:xsd="http://www.w3.org/2001/XMLSchema" xmlns:xs="http://www.w3.org/2001/XMLSchema" xmlns:p="http://schemas.microsoft.com/office/2006/metadata/properties" xmlns:ns1="http://schemas.microsoft.com/sharepoint/v3" xmlns:ns2="56590ad3-9c91-4b45-a023-9d56e7259124" xmlns:ns3="e630b573-bf5a-46f0-8617-d672a07900f4" targetNamespace="http://schemas.microsoft.com/office/2006/metadata/properties" ma:root="true" ma:fieldsID="632a7f248a126e60d8c7d587e0f90b27" ns1:_="" ns2:_="" ns3:_="">
    <xsd:import namespace="http://schemas.microsoft.com/sharepoint/v3"/>
    <xsd:import namespace="56590ad3-9c91-4b45-a023-9d56e7259124"/>
    <xsd:import namespace="e630b573-bf5a-46f0-8617-d672a07900f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1:_ip_UnifiedCompliancePolicyProperties" minOccurs="0"/>
                <xsd:element ref="ns1:_ip_UnifiedCompliancePolicyUIAction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590ad3-9c91-4b45-a023-9d56e725912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1ab2e945-9370-4434-b10e-5aad321f5e86}" ma:internalName="TaxCatchAll" ma:showField="CatchAllData" ma:web="56590ad3-9c91-4b45-a023-9d56e72591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30b573-bf5a-46f0-8617-d672a07900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b34768de-7aad-49e4-b662-f8ca1ad3c1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e630b573-bf5a-46f0-8617-d672a07900f4">
      <Terms xmlns="http://schemas.microsoft.com/office/infopath/2007/PartnerControls"/>
    </lcf76f155ced4ddcb4097134ff3c332f>
    <_ip_UnifiedCompliancePolicyProperties xmlns="http://schemas.microsoft.com/sharepoint/v3" xsi:nil="true"/>
    <TaxCatchAll xmlns="56590ad3-9c91-4b45-a023-9d56e7259124" xsi:nil="true"/>
  </documentManagement>
</p:properties>
</file>

<file path=customXml/itemProps1.xml><?xml version="1.0" encoding="utf-8"?>
<ds:datastoreItem xmlns:ds="http://schemas.openxmlformats.org/officeDocument/2006/customXml" ds:itemID="{FE625E1D-7703-4CCA-BCE8-54E53FADC45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537EC6E-A651-4174-8E4B-47FD67A15B85}"/>
</file>

<file path=customXml/itemProps3.xml><?xml version="1.0" encoding="utf-8"?>
<ds:datastoreItem xmlns:ds="http://schemas.openxmlformats.org/officeDocument/2006/customXml" ds:itemID="{0C3B192C-2518-4001-9412-A9DFD535E6A7}">
  <ds:schemaRefs>
    <ds:schemaRef ds:uri="http://purl.org/dc/elements/1.1/"/>
    <ds:schemaRef ds:uri="56590ad3-9c91-4b45-a023-9d56e7259124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e630b573-bf5a-46f0-8617-d672a07900f4"/>
    <ds:schemaRef ds:uri="http://schemas.microsoft.com/sharepoint/v3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236</TotalTime>
  <Words>44</Words>
  <Application>Microsoft Macintosh PowerPoint</Application>
  <PresentationFormat>Custom</PresentationFormat>
  <Paragraphs>7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Tiana Emery</dc:creator>
  <cp:lastModifiedBy>Daniel Urban</cp:lastModifiedBy>
  <cp:revision>15</cp:revision>
  <dcterms:created xsi:type="dcterms:W3CDTF">2022-03-24T20:58:00Z</dcterms:created>
  <dcterms:modified xsi:type="dcterms:W3CDTF">2023-09-14T17:54:56Z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0x010100AA24D667BF69384E9AF378DF0344A843</vt:lpwstr>
  </property>
  <property fmtid="{D5CDD505-2E9C-101B-9397-08002B2CF9AE}" pid="3" name="MediaServiceImageTags">
    <vt:lpwstr/>
  </property>
</Properties>
</file>