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2"/>
    <p:restoredTop sz="96327"/>
  </p:normalViewPr>
  <p:slideViewPr>
    <p:cSldViewPr snapToGrid="0">
      <p:cViewPr>
        <p:scale>
          <a:sx n="165" d="100"/>
          <a:sy n="165" d="100"/>
        </p:scale>
        <p:origin x="6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EAAD569-8C01-120E-0A87-D482C18473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0058400" cy="7772400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357EA34F-5778-C408-4E8C-078BB96317D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14" y="941833"/>
            <a:ext cx="8699373" cy="51206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Enter Program Name Here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9A39FDD-F389-EFDE-2724-994D9738713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149" y="1545209"/>
            <a:ext cx="8698737" cy="68592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Enter Program Description Here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9B1510EB-E24B-BCCD-98BA-79CD0567A16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7513" y="350040"/>
            <a:ext cx="1490471" cy="394689"/>
          </a:xfrm>
          <a:prstGeom prst="rect">
            <a:avLst/>
          </a:pr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3E0D16B-4245-0A50-D48A-CD2BFD4BF8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26697" y="3026612"/>
            <a:ext cx="1099205" cy="138496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72A4B951-51A5-9141-1EDD-6036960267E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61938" y="3026612"/>
            <a:ext cx="1099205" cy="138496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EC885EB3-42F1-A68A-DAD1-D90EFD3063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97182" y="3026612"/>
            <a:ext cx="1099205" cy="138496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8DB503D8-4792-C1F3-98FE-7C414EEE429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32423" y="3026612"/>
            <a:ext cx="1099205" cy="138496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02627E0B-DF5D-842E-61E5-93F907A4E02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51624" y="3026612"/>
            <a:ext cx="1099205" cy="138496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7418AF68-9F90-6EEC-0760-C29829C9E87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186865" y="3026612"/>
            <a:ext cx="1099205" cy="138496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1" name="Text Placeholder 13">
            <a:extLst>
              <a:ext uri="{FF2B5EF4-FFF2-40B4-BE49-F238E27FC236}">
                <a16:creationId xmlns:a16="http://schemas.microsoft.com/office/drawing/2014/main" id="{CD2508B9-3A21-5B98-1584-5204B05AD0C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416760" y="3026612"/>
            <a:ext cx="1099205" cy="138496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</p:spTree>
    <p:extLst>
      <p:ext uri="{BB962C8B-B14F-4D97-AF65-F5344CB8AC3E}">
        <p14:creationId xmlns:p14="http://schemas.microsoft.com/office/powerpoint/2010/main" val="178329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B63B907-E0ED-AE5B-6761-F7FE33B4A8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0058400" cy="7772400"/>
          </a:xfrm>
          <a:prstGeom prst="rect">
            <a:avLst/>
          </a:prstGeom>
        </p:spPr>
      </p:pic>
      <p:sp>
        <p:nvSpPr>
          <p:cNvPr id="4" name="Title 7">
            <a:extLst>
              <a:ext uri="{FF2B5EF4-FFF2-40B4-BE49-F238E27FC236}">
                <a16:creationId xmlns:a16="http://schemas.microsoft.com/office/drawing/2014/main" id="{9E37D71C-4CD6-B1A5-49E3-8AE2BA808B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14" y="941833"/>
            <a:ext cx="8699373" cy="51206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Enter Program Name Here</a:t>
            </a: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2E3203D7-A753-1037-E2F1-B78F6810894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149" y="1545209"/>
            <a:ext cx="8698737" cy="68592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Enter Program Description Here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00908555-3961-8F02-BD5D-8529B852F7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7513" y="350040"/>
            <a:ext cx="1490471" cy="394689"/>
          </a:xfrm>
          <a:prstGeom prst="rect">
            <a:avLst/>
          </a:prstGeom>
        </p:spPr>
      </p:pic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9898846E-C0D1-1AC1-9679-E278E4EB14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26697" y="3026612"/>
            <a:ext cx="1099205" cy="138496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69EF7DB8-DAE8-8686-2197-02989BEE19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61938" y="3026612"/>
            <a:ext cx="1099205" cy="138496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6A63111A-76B1-66B2-686C-6D84568C70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97182" y="3026612"/>
            <a:ext cx="1099205" cy="138496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C35243EF-9159-59EE-85EF-4D904A7B87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32423" y="3026612"/>
            <a:ext cx="1099205" cy="138496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B50BCD35-E841-CD3B-CBC3-39CA8CDCEBD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51624" y="3026612"/>
            <a:ext cx="1099205" cy="138496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69D74773-C33B-F075-DD50-6DDE6C0558F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186865" y="3026612"/>
            <a:ext cx="1099205" cy="138496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12EBCC4-A395-D36F-23C5-75D44F245D0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416760" y="3026612"/>
            <a:ext cx="1099205" cy="138496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FAC79B95-C0AF-35CE-1CA7-BA4CF9B541C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26697" y="4527420"/>
            <a:ext cx="1099205" cy="138496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3911B407-938A-B524-ADED-C2824822294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261938" y="4527420"/>
            <a:ext cx="1099205" cy="138496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F4B6380E-4389-4F42-260C-30DD3CAB423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97182" y="4527420"/>
            <a:ext cx="1099205" cy="138496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8B59817E-3E28-4F5D-70B7-ACF2D2EA422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32423" y="4527420"/>
            <a:ext cx="1099205" cy="138496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C7731C46-F711-0AAE-176B-C7A29E1247C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951624" y="4527420"/>
            <a:ext cx="1099205" cy="138496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6C051D93-F6CC-1453-E42E-7E7E988D0BE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86865" y="4527420"/>
            <a:ext cx="1099205" cy="138496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1" name="Text Placeholder 13">
            <a:extLst>
              <a:ext uri="{FF2B5EF4-FFF2-40B4-BE49-F238E27FC236}">
                <a16:creationId xmlns:a16="http://schemas.microsoft.com/office/drawing/2014/main" id="{385AFB6B-713C-84C9-1DDE-98C0F8597FE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416760" y="4527420"/>
            <a:ext cx="1099205" cy="138496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</p:spTree>
    <p:extLst>
      <p:ext uri="{BB962C8B-B14F-4D97-AF65-F5344CB8AC3E}">
        <p14:creationId xmlns:p14="http://schemas.microsoft.com/office/powerpoint/2010/main" val="1890344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ek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13E5441-68B6-1575-55F5-DC78696FCD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0058400" cy="7772400"/>
          </a:xfrm>
          <a:prstGeom prst="rect">
            <a:avLst/>
          </a:prstGeom>
        </p:spPr>
      </p:pic>
      <p:sp>
        <p:nvSpPr>
          <p:cNvPr id="4" name="Title 7">
            <a:extLst>
              <a:ext uri="{FF2B5EF4-FFF2-40B4-BE49-F238E27FC236}">
                <a16:creationId xmlns:a16="http://schemas.microsoft.com/office/drawing/2014/main" id="{9AE4BCBF-39EC-6570-03FC-37D035254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14" y="941833"/>
            <a:ext cx="8699373" cy="51206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Enter Program Name Here</a:t>
            </a: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CC26FB1F-88C5-A6DB-3C01-5BD124F6CA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149" y="1545209"/>
            <a:ext cx="8698737" cy="68592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Enter Program Description Here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82F1237-3D2D-D71C-0DF4-01FCD6255DB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7513" y="350040"/>
            <a:ext cx="1490471" cy="394689"/>
          </a:xfrm>
          <a:prstGeom prst="rect">
            <a:avLst/>
          </a:prstGeom>
        </p:spPr>
      </p:pic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70BB2DCF-BD72-2C3A-856D-B39EDC71556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26697" y="3026612"/>
            <a:ext cx="1099205" cy="1147823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C1FF41E5-7430-5161-BB1A-DDE1CB40912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61938" y="3026612"/>
            <a:ext cx="1099205" cy="1147823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03B13ADC-A0A8-5FF6-9409-9DB1594636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97182" y="3026612"/>
            <a:ext cx="1099205" cy="1147823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D2EF3761-9D9D-7AFF-2BC3-FA7BDD8D4C4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32423" y="3026612"/>
            <a:ext cx="1099205" cy="1147823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44EDD0E5-3331-D799-7ED5-491410EA7F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51624" y="3026612"/>
            <a:ext cx="1099205" cy="1147823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D21C86BE-05A7-7D5C-6737-67B320626BC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186865" y="3026612"/>
            <a:ext cx="1099205" cy="1147823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63253BD-456D-0A91-9C99-AF18FA556C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416760" y="3026612"/>
            <a:ext cx="1099205" cy="1147823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CBB4EB3B-6ACB-881B-A236-63FEF36E103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26697" y="4278943"/>
            <a:ext cx="1099205" cy="1147823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53A75385-4B3F-D815-A8D0-09B62AF5961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261938" y="4278943"/>
            <a:ext cx="1099205" cy="1147823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8402C67A-ECA4-A584-3818-49473D357E4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97182" y="4278943"/>
            <a:ext cx="1099205" cy="1147823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450334F9-7568-6DDD-7F6B-ACC440498B7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32423" y="4278943"/>
            <a:ext cx="1099205" cy="1147823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0CBACFBD-EF03-40B1-6B51-EA7708C002E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951624" y="4278943"/>
            <a:ext cx="1099205" cy="1147823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C5DC5E81-9B61-C873-47A2-3C0EB928A1B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86865" y="4278943"/>
            <a:ext cx="1099205" cy="1147823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1" name="Text Placeholder 13">
            <a:extLst>
              <a:ext uri="{FF2B5EF4-FFF2-40B4-BE49-F238E27FC236}">
                <a16:creationId xmlns:a16="http://schemas.microsoft.com/office/drawing/2014/main" id="{E13EC71E-3A83-3460-CCF8-606786A3E22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416760" y="4278943"/>
            <a:ext cx="1099205" cy="1147823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EBFDA078-C6C6-6493-38E3-671BE48911A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026697" y="5561091"/>
            <a:ext cx="1099205" cy="1147823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7D58F53F-AD42-93CC-A842-A395B61B6E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261938" y="5561091"/>
            <a:ext cx="1099205" cy="1147823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65B1608F-A016-5537-5C30-45A0D2A8490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497182" y="5561091"/>
            <a:ext cx="1099205" cy="1147823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3A401851-3D3C-D78B-4F6D-D9E413F77E4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32423" y="5561091"/>
            <a:ext cx="1099205" cy="1147823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60571FEF-5AC9-5229-1025-B3EE525063A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951624" y="5561091"/>
            <a:ext cx="1099205" cy="1147823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AB064048-A7CC-F5E0-56B2-93092793E67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186865" y="5561091"/>
            <a:ext cx="1099205" cy="1147823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8" name="Text Placeholder 13">
            <a:extLst>
              <a:ext uri="{FF2B5EF4-FFF2-40B4-BE49-F238E27FC236}">
                <a16:creationId xmlns:a16="http://schemas.microsoft.com/office/drawing/2014/main" id="{BFE14AE3-9D73-7A00-86E5-99C7627CEC6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16760" y="5561091"/>
            <a:ext cx="1099205" cy="1147823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</p:spTree>
    <p:extLst>
      <p:ext uri="{BB962C8B-B14F-4D97-AF65-F5344CB8AC3E}">
        <p14:creationId xmlns:p14="http://schemas.microsoft.com/office/powerpoint/2010/main" val="3863765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ek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F47DED6-8A4D-9914-D96C-C67066F6D8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0"/>
            <a:ext cx="10058400" cy="7772400"/>
          </a:xfrm>
          <a:prstGeom prst="rect">
            <a:avLst/>
          </a:prstGeom>
        </p:spPr>
      </p:pic>
      <p:sp>
        <p:nvSpPr>
          <p:cNvPr id="4" name="Title 7">
            <a:extLst>
              <a:ext uri="{FF2B5EF4-FFF2-40B4-BE49-F238E27FC236}">
                <a16:creationId xmlns:a16="http://schemas.microsoft.com/office/drawing/2014/main" id="{EA343CF8-68CB-647A-C9DF-4AF4577BA6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14" y="941833"/>
            <a:ext cx="8699373" cy="51206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Enter Program Name Here</a:t>
            </a: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23A0B13C-D536-D786-8525-B683FE95D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149" y="1545209"/>
            <a:ext cx="8698737" cy="68592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Enter Program Description Here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09DA389-A574-CF39-B119-C6510B4805F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7513" y="350040"/>
            <a:ext cx="1490471" cy="394689"/>
          </a:xfrm>
          <a:prstGeom prst="rect">
            <a:avLst/>
          </a:prstGeom>
        </p:spPr>
      </p:pic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4581BAF6-2617-464A-2683-40C1E5B3825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26697" y="3026613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8C7D2911-35F8-67EA-C1F4-85ADF5E5AC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61938" y="3026613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AD9EDE3A-6109-0477-B3CB-4877D1347EE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97182" y="3026613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44F99C7D-1612-F70F-811D-A3BDC8E62D6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32423" y="3026613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7A3BC160-4280-7FC4-BAF0-AD1FE08ED48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51624" y="3026613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0A1CE027-515D-78E7-38D7-6DC83B1975F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186865" y="3026613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C802B3A-A073-D32A-0B39-13085098AD0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416760" y="3026613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236F4A2D-25CD-DA00-966E-724CEAB62E5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26697" y="4058101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04EA16FC-CB5B-6072-244C-61A59B019C0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261938" y="4058101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69E40358-4E45-3E14-1BAD-42B6E10A7F2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97182" y="4058101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14443ACF-D115-96E1-1248-096C1E73410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32423" y="4058101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4A240A33-1361-DE9A-7DD1-9A3B6B76E3C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951624" y="4058101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05FA3ABE-3677-E114-3338-EAAE0757658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86865" y="4058101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1" name="Text Placeholder 13">
            <a:extLst>
              <a:ext uri="{FF2B5EF4-FFF2-40B4-BE49-F238E27FC236}">
                <a16:creationId xmlns:a16="http://schemas.microsoft.com/office/drawing/2014/main" id="{EAF180B8-4669-FB93-2CC1-908E9AFA90B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416760" y="4058101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93B30751-656B-BC5F-5366-E064CF71320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026697" y="5116192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CF5C338F-6995-5A70-1796-5DC89EA7DA8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261938" y="5116192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CB068AF7-A0E3-6B77-5EA1-4323EF65B91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497182" y="5116192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243C96C9-B1CC-BEAE-7C86-0A2CBDC2C66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32423" y="5116192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89134333-8917-83D2-04E4-FD7FCB24738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951624" y="5116192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BFBE9425-9664-4B75-B430-C4B4CB9B2EC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186865" y="5116192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8" name="Text Placeholder 13">
            <a:extLst>
              <a:ext uri="{FF2B5EF4-FFF2-40B4-BE49-F238E27FC236}">
                <a16:creationId xmlns:a16="http://schemas.microsoft.com/office/drawing/2014/main" id="{2DA5B57A-3EDA-8E19-77AA-E61A57A5E98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16760" y="5116192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0776E38D-6338-9DF2-4951-AF0F85C1943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026697" y="6148157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0" name="Text Placeholder 13">
            <a:extLst>
              <a:ext uri="{FF2B5EF4-FFF2-40B4-BE49-F238E27FC236}">
                <a16:creationId xmlns:a16="http://schemas.microsoft.com/office/drawing/2014/main" id="{28CB1291-AF70-F937-18D6-12BD4C4DB75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261938" y="6148157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1" name="Text Placeholder 13">
            <a:extLst>
              <a:ext uri="{FF2B5EF4-FFF2-40B4-BE49-F238E27FC236}">
                <a16:creationId xmlns:a16="http://schemas.microsoft.com/office/drawing/2014/main" id="{FD09D172-A050-0BC9-C33A-C1D85DF6E91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97182" y="6148157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709A3E27-8745-682C-8F55-22F28DDB3F8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732423" y="6148157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3" name="Text Placeholder 13">
            <a:extLst>
              <a:ext uri="{FF2B5EF4-FFF2-40B4-BE49-F238E27FC236}">
                <a16:creationId xmlns:a16="http://schemas.microsoft.com/office/drawing/2014/main" id="{5D43E16B-9FA1-60B4-6C63-C97A37AD749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951624" y="6148157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4" name="Text Placeholder 13">
            <a:extLst>
              <a:ext uri="{FF2B5EF4-FFF2-40B4-BE49-F238E27FC236}">
                <a16:creationId xmlns:a16="http://schemas.microsoft.com/office/drawing/2014/main" id="{8D8B37BA-3032-C360-A933-43C0F8DE901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186865" y="6148157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8B7D4720-A4C3-8296-120C-67F726B21A98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416760" y="6148157"/>
            <a:ext cx="1099205" cy="915344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</p:spTree>
    <p:extLst>
      <p:ext uri="{BB962C8B-B14F-4D97-AF65-F5344CB8AC3E}">
        <p14:creationId xmlns:p14="http://schemas.microsoft.com/office/powerpoint/2010/main" val="3235586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ek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B143E8-7C75-BFC1-C5B6-7F839E0C54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9092"/>
            <a:ext cx="10058400" cy="7772400"/>
          </a:xfrm>
          <a:prstGeom prst="rect">
            <a:avLst/>
          </a:prstGeom>
        </p:spPr>
      </p:pic>
      <p:sp>
        <p:nvSpPr>
          <p:cNvPr id="4" name="Title 7">
            <a:extLst>
              <a:ext uri="{FF2B5EF4-FFF2-40B4-BE49-F238E27FC236}">
                <a16:creationId xmlns:a16="http://schemas.microsoft.com/office/drawing/2014/main" id="{EBA98F1B-326A-BD0F-9176-346501DA2A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14" y="941833"/>
            <a:ext cx="8699373" cy="51206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Enter Program Name Here</a:t>
            </a: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0B226425-D973-F364-ED6F-4E8D528E70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149" y="1545209"/>
            <a:ext cx="8698737" cy="68592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Enter Program Description Here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6533AE6-8FCB-2073-5C8F-72D694333A0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7513" y="350040"/>
            <a:ext cx="1490471" cy="394689"/>
          </a:xfrm>
          <a:prstGeom prst="rect">
            <a:avLst/>
          </a:prstGeom>
        </p:spPr>
      </p:pic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0C8BD9D0-F3D3-DAFA-007D-83A2846BA6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26697" y="3026612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7906C335-6884-BB8C-A772-BDD0EA934E0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61938" y="3026612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2143D3CC-C4D1-DA19-B910-A6BA80A4A3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97182" y="3026612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65B02019-9909-87C1-C569-648C6B34AAF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32423" y="3026612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1ADC1194-5C3A-223D-62DD-8FC3D96BE4E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51624" y="3026612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1D9BEEAA-E993-61B5-2800-943E80BCE46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186865" y="3026612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C21FC72-13C6-9655-8992-7D6BED59E57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416760" y="3026612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DB6BD238-7E66-E8AA-8A64-4B5A2A72A7C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26697" y="3895292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8E438551-555D-4B5A-DF32-789165EAD23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261938" y="3895292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D7E18D2C-08C8-C7DF-59A4-E2D38698B23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97182" y="3895292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B997173D-13EC-86E8-C969-481A17B237B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32423" y="3895292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8A7A16FC-E15E-44C6-E575-2224582584E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951624" y="3895292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A78DA460-B868-8D49-D69B-17474A5368C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86865" y="3895292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1" name="Text Placeholder 13">
            <a:extLst>
              <a:ext uri="{FF2B5EF4-FFF2-40B4-BE49-F238E27FC236}">
                <a16:creationId xmlns:a16="http://schemas.microsoft.com/office/drawing/2014/main" id="{142BCD3A-1718-B6FC-77A3-DD6EB41E3B3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416760" y="3895292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13A480BF-DA6C-3567-9A5E-4BCC4E6FF96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026697" y="4775817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04B04FF3-5BC3-932C-6B2F-14DBFC27A9C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261938" y="4775817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39406E2B-CB80-A472-329C-E7C9F1EE4F9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497182" y="4775817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860D1393-3D06-E3A0-44CC-732070D0CB9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32423" y="4775817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F8D485C5-26D2-00AD-21FE-FF38130E38A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951624" y="4775817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D09EC0C9-97DB-043B-91B5-85E6353466A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186865" y="4775817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8" name="Text Placeholder 13">
            <a:extLst>
              <a:ext uri="{FF2B5EF4-FFF2-40B4-BE49-F238E27FC236}">
                <a16:creationId xmlns:a16="http://schemas.microsoft.com/office/drawing/2014/main" id="{302057BD-994A-AFB4-D957-BFF31A459A4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16760" y="4775817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F57C2089-177F-9C46-970F-3B09E29B809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026697" y="5652246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0" name="Text Placeholder 13">
            <a:extLst>
              <a:ext uri="{FF2B5EF4-FFF2-40B4-BE49-F238E27FC236}">
                <a16:creationId xmlns:a16="http://schemas.microsoft.com/office/drawing/2014/main" id="{6EA052FB-0EA5-BC58-4CE2-07F68F6925C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261938" y="5652246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1" name="Text Placeholder 13">
            <a:extLst>
              <a:ext uri="{FF2B5EF4-FFF2-40B4-BE49-F238E27FC236}">
                <a16:creationId xmlns:a16="http://schemas.microsoft.com/office/drawing/2014/main" id="{3C5065E4-46E8-991D-D7CE-64E53E66D00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97182" y="5652246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83599072-09ED-6108-08DA-C0FAC7BECC7A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732423" y="5652246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3" name="Text Placeholder 13">
            <a:extLst>
              <a:ext uri="{FF2B5EF4-FFF2-40B4-BE49-F238E27FC236}">
                <a16:creationId xmlns:a16="http://schemas.microsoft.com/office/drawing/2014/main" id="{27A923A4-F5F1-48F1-2EA2-8FB01DD9552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951624" y="5652246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4" name="Text Placeholder 13">
            <a:extLst>
              <a:ext uri="{FF2B5EF4-FFF2-40B4-BE49-F238E27FC236}">
                <a16:creationId xmlns:a16="http://schemas.microsoft.com/office/drawing/2014/main" id="{E355579F-99A6-5702-4323-1AADAD5374A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186865" y="5652246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648D0FB1-696E-DCAC-C6EA-3C59C588D2FC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416760" y="5652246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F3A7278F-C160-94D8-F7D3-3300FF652C9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026697" y="6527457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7" name="Text Placeholder 13">
            <a:extLst>
              <a:ext uri="{FF2B5EF4-FFF2-40B4-BE49-F238E27FC236}">
                <a16:creationId xmlns:a16="http://schemas.microsoft.com/office/drawing/2014/main" id="{902E8A5B-45E4-E056-A28A-260DB4DDCE14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2261938" y="6527457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0D37E895-C321-FF9A-EFB4-E45D074EAD4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497182" y="6527457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9" name="Text Placeholder 13">
            <a:extLst>
              <a:ext uri="{FF2B5EF4-FFF2-40B4-BE49-F238E27FC236}">
                <a16:creationId xmlns:a16="http://schemas.microsoft.com/office/drawing/2014/main" id="{655D8307-08A7-24B8-F4CD-98E9F0063EE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732423" y="6527457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40" name="Text Placeholder 13">
            <a:extLst>
              <a:ext uri="{FF2B5EF4-FFF2-40B4-BE49-F238E27FC236}">
                <a16:creationId xmlns:a16="http://schemas.microsoft.com/office/drawing/2014/main" id="{00C52897-4710-4431-0C9B-239CEBD2174C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5951624" y="6527457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9826B346-C88C-7D24-967D-326AAB0D3444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7186865" y="6527457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42" name="Text Placeholder 13">
            <a:extLst>
              <a:ext uri="{FF2B5EF4-FFF2-40B4-BE49-F238E27FC236}">
                <a16:creationId xmlns:a16="http://schemas.microsoft.com/office/drawing/2014/main" id="{27996F5B-4E86-3280-957C-51D3C77F4984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416760" y="6527457"/>
            <a:ext cx="1099205" cy="761617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</p:spTree>
    <p:extLst>
      <p:ext uri="{BB962C8B-B14F-4D97-AF65-F5344CB8AC3E}">
        <p14:creationId xmlns:p14="http://schemas.microsoft.com/office/powerpoint/2010/main" val="3194073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ek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4BA4029-D164-100D-50A7-D5A1FF9343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0"/>
            <a:ext cx="10058398" cy="7772399"/>
          </a:xfrm>
          <a:prstGeom prst="rect">
            <a:avLst/>
          </a:prstGeom>
        </p:spPr>
      </p:pic>
      <p:sp>
        <p:nvSpPr>
          <p:cNvPr id="4" name="Title 7">
            <a:extLst>
              <a:ext uri="{FF2B5EF4-FFF2-40B4-BE49-F238E27FC236}">
                <a16:creationId xmlns:a16="http://schemas.microsoft.com/office/drawing/2014/main" id="{235E965C-9855-441D-4253-8379A73CEF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14" y="941833"/>
            <a:ext cx="8699373" cy="51206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Enter Program Name Here</a:t>
            </a: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4F14A29B-4455-30DA-D352-D10584F748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149" y="1545209"/>
            <a:ext cx="8698737" cy="68592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Enter Program Description Here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4AE995F-7EC7-94EB-91ED-45B5126190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7513" y="350040"/>
            <a:ext cx="1490471" cy="394689"/>
          </a:xfrm>
          <a:prstGeom prst="rect">
            <a:avLst/>
          </a:prstGeom>
        </p:spPr>
      </p:pic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ED2F5922-AE9B-AE86-26D0-F269071399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26697" y="3026613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246844AF-F1DE-7A7C-1B96-962F8BD430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261938" y="3026613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E4755C18-ACD6-6A15-8643-567E52C2016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97182" y="3026613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BE346DF4-F954-EA6C-135E-0EEE7ABD6C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32423" y="3026613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4BAB6F70-43FE-DD68-3AC6-C971275BA21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51624" y="3026613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EF651775-DA1F-418A-25DE-7D7523A7443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186865" y="3026613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D784307-3D49-1205-11A9-262E6394676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416760" y="3026613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B767FFC4-BF10-33CD-9F19-F64C811FEF8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26697" y="3747284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429E42B6-C957-3043-DAF8-84915FF5284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261938" y="3747284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363EA370-77F2-F55A-F1E3-92AF58E11DB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97182" y="3747284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85CB7519-5187-844D-0291-4F03E6D143C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32423" y="3747284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08272DED-C363-FE24-297D-038D6D0AE5F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951624" y="3747284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B98133E2-76F5-F9BC-A4CB-C83A4D79B2A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186865" y="3747284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1" name="Text Placeholder 13">
            <a:extLst>
              <a:ext uri="{FF2B5EF4-FFF2-40B4-BE49-F238E27FC236}">
                <a16:creationId xmlns:a16="http://schemas.microsoft.com/office/drawing/2014/main" id="{903C4C7D-D870-2BCC-C72C-E1F02BEA265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416760" y="3747284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60A407D4-0C1D-9F97-24DF-EC1AFC19961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026697" y="4467956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D9A6122D-6353-9178-21C3-52A4377DF40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261938" y="4467956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58EDF152-F7B7-9050-55FB-1BA2025E9F7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497182" y="4467956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F4BDF7D3-A6D6-8BC4-5C78-6171D86BFDC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32423" y="4467956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0C61431D-0F4A-A5FE-420C-BBE6F422E24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951624" y="4467956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CEF540C3-580E-3761-578B-04E8E4E36C8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186865" y="4467956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8" name="Text Placeholder 13">
            <a:extLst>
              <a:ext uri="{FF2B5EF4-FFF2-40B4-BE49-F238E27FC236}">
                <a16:creationId xmlns:a16="http://schemas.microsoft.com/office/drawing/2014/main" id="{3D4D4443-E391-9EB6-EC2C-9EA1A25D9C3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416760" y="4467956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D64A2560-E500-0BBF-B794-0393E674FB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026697" y="5188627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0" name="Text Placeholder 13">
            <a:extLst>
              <a:ext uri="{FF2B5EF4-FFF2-40B4-BE49-F238E27FC236}">
                <a16:creationId xmlns:a16="http://schemas.microsoft.com/office/drawing/2014/main" id="{00F6EA29-F500-27E3-5E56-8FE697BA26C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261938" y="5188627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1" name="Text Placeholder 13">
            <a:extLst>
              <a:ext uri="{FF2B5EF4-FFF2-40B4-BE49-F238E27FC236}">
                <a16:creationId xmlns:a16="http://schemas.microsoft.com/office/drawing/2014/main" id="{76380C43-C957-06A2-7F4E-3B57F0A1652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497182" y="5188627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FA6D6D19-3CD6-7CA6-3619-7FA731CD035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732423" y="5188627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3" name="Text Placeholder 13">
            <a:extLst>
              <a:ext uri="{FF2B5EF4-FFF2-40B4-BE49-F238E27FC236}">
                <a16:creationId xmlns:a16="http://schemas.microsoft.com/office/drawing/2014/main" id="{9EE2B3CE-92FD-5F3D-CCFD-33F047EDD6D8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951624" y="5188627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4" name="Text Placeholder 13">
            <a:extLst>
              <a:ext uri="{FF2B5EF4-FFF2-40B4-BE49-F238E27FC236}">
                <a16:creationId xmlns:a16="http://schemas.microsoft.com/office/drawing/2014/main" id="{C096D450-5791-3FCB-B356-E6225BE5E37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186865" y="5188627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84E365A8-B6FC-EF81-0AAA-01381520548B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416760" y="5188627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DB945103-4FC2-475A-A49A-0643A88467D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026697" y="5917048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7" name="Text Placeholder 13">
            <a:extLst>
              <a:ext uri="{FF2B5EF4-FFF2-40B4-BE49-F238E27FC236}">
                <a16:creationId xmlns:a16="http://schemas.microsoft.com/office/drawing/2014/main" id="{5C0FE495-7A5F-119F-513C-8BB5D51609E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2261938" y="5917048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EFD58CD4-66A8-1819-1A4E-E986829E3BA7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497182" y="5917048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39" name="Text Placeholder 13">
            <a:extLst>
              <a:ext uri="{FF2B5EF4-FFF2-40B4-BE49-F238E27FC236}">
                <a16:creationId xmlns:a16="http://schemas.microsoft.com/office/drawing/2014/main" id="{6FEE69DB-DD17-695E-C921-E3958BC478E1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4732423" y="5917048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40" name="Text Placeholder 13">
            <a:extLst>
              <a:ext uri="{FF2B5EF4-FFF2-40B4-BE49-F238E27FC236}">
                <a16:creationId xmlns:a16="http://schemas.microsoft.com/office/drawing/2014/main" id="{CDE530DA-EB77-94D8-D6C5-AFB0881616B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5951624" y="5917048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194786AF-328B-C3DF-B30A-E65018AA5F7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7186865" y="5917048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42" name="Text Placeholder 13">
            <a:extLst>
              <a:ext uri="{FF2B5EF4-FFF2-40B4-BE49-F238E27FC236}">
                <a16:creationId xmlns:a16="http://schemas.microsoft.com/office/drawing/2014/main" id="{773BCE72-2190-1CF5-C03F-ED52D02F144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416760" y="5917048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BF8AC1BA-3893-6C61-6983-35D83D27EAB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26697" y="6637719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44" name="Text Placeholder 13">
            <a:extLst>
              <a:ext uri="{FF2B5EF4-FFF2-40B4-BE49-F238E27FC236}">
                <a16:creationId xmlns:a16="http://schemas.microsoft.com/office/drawing/2014/main" id="{2A4ACF18-3400-296E-BE41-EEA91478226C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2261938" y="6637719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45" name="Text Placeholder 13">
            <a:extLst>
              <a:ext uri="{FF2B5EF4-FFF2-40B4-BE49-F238E27FC236}">
                <a16:creationId xmlns:a16="http://schemas.microsoft.com/office/drawing/2014/main" id="{5870B2BB-4ED8-47BD-DE72-4E9CEBCA5103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3497182" y="6637719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4796C390-67C6-C5F0-3388-452897804F00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4732423" y="6637719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47" name="Text Placeholder 13">
            <a:extLst>
              <a:ext uri="{FF2B5EF4-FFF2-40B4-BE49-F238E27FC236}">
                <a16:creationId xmlns:a16="http://schemas.microsoft.com/office/drawing/2014/main" id="{B816F94A-B65A-D6E1-A171-EED44162A198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5951624" y="6637719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48" name="Text Placeholder 13">
            <a:extLst>
              <a:ext uri="{FF2B5EF4-FFF2-40B4-BE49-F238E27FC236}">
                <a16:creationId xmlns:a16="http://schemas.microsoft.com/office/drawing/2014/main" id="{8C444B32-BC55-FB42-8F0F-4008CB00678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186865" y="6637719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1879138B-7C13-1F61-FB10-55DE324CA81D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416760" y="6637719"/>
            <a:ext cx="1099205" cy="599990"/>
          </a:xfrm>
        </p:spPr>
        <p:txBody>
          <a:bodyPr lIns="0" tIns="0" rIns="0" bIns="0" anchor="ctr" anchorCtr="0">
            <a:noAutofit/>
          </a:bodyPr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Enter class, activity, or rest day</a:t>
            </a:r>
          </a:p>
        </p:txBody>
      </p:sp>
    </p:spTree>
    <p:extLst>
      <p:ext uri="{BB962C8B-B14F-4D97-AF65-F5344CB8AC3E}">
        <p14:creationId xmlns:p14="http://schemas.microsoft.com/office/powerpoint/2010/main" val="246341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32790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10058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None/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0" algn="l" defTabSz="10058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None/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0" algn="l" defTabSz="10058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None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indent="0" algn="l" defTabSz="10058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None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indent="0" algn="l" defTabSz="10058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None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B1EA8770-2BFC-D59E-B75B-BF250B47B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D26C0C0D-E99B-B67E-86C4-E2963AB677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435CC14-4092-BD79-3114-4C6EBC701C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F0914BA7-237E-573B-9174-632D5F7BA7D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55D8F6E0-B3E4-7D53-3514-84BE1D65CA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EED87E4-5386-E5A2-A34A-1AD6B8055C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A77BB775-3F30-4243-6835-17FB4123584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867FF46D-8A83-9D2F-11D8-2F9053FEA49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1C4BF702-810B-40C9-5A5C-F8FF5C9F0BC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450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74147F39-A5BE-4968-A0ED-AE2B37699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64C50F9D-7F83-D1A0-8A2B-7EEC7724A3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AB518002-A265-EB90-38A8-F0C2D7A10CA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579639CB-B7FA-4766-7026-CE0E1C73759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A0C43544-103F-AD10-4FA3-E54A278509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BAC3B3AC-5C2E-ECD6-3490-84A2304DB41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5F5A1030-E9C9-0002-CA33-E7E77C02795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CB03F54B-DD34-2435-E1A5-623A0B59ECA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948A4853-EF4E-BEB9-0089-35EFA598EB0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A2A095AF-2CD7-1D76-9F89-F92D9F08FC6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F39BF80E-C1B1-6D2A-5D94-E07ECE19F38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C788849D-AD19-A16F-72B4-26E44C8FD79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69BC4837-357E-0D6D-20B5-40D2FF985F9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42021115-0722-481A-E1FD-EEC6F559874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B96A02E1-909D-B791-1155-FCC1987CB49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E0545DF0-7D75-B805-7746-09C176B4DF2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495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>
            <a:extLst>
              <a:ext uri="{FF2B5EF4-FFF2-40B4-BE49-F238E27FC236}">
                <a16:creationId xmlns:a16="http://schemas.microsoft.com/office/drawing/2014/main" id="{A083238D-7F9D-E2C9-D045-F2A2EE851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D167ABBF-7490-7444-F747-90D674E0D8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F88BD37F-76D4-B66E-87E1-40DD14E4F4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01CCDADD-7465-72A0-2C57-A6043433C9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BE8F5DDE-7054-C2D0-D841-F4EF420344A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D7F8CA18-C985-C434-BC57-C8C9639F5EF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D68ADFE-1FBE-2827-D2BA-212F3D314B1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118CA569-E370-7DC4-6002-8FE15375893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608AA80F-6B03-0FDD-2A29-BD6E8FB2391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DA3542F5-CC03-87ED-60D6-45894DEB8AE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2E4FD032-4631-CDCA-108E-ED4B4CD4D99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0F04A468-82E9-BA7C-4EBC-0481D76AB9E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3E3F65D6-73DA-FC20-8123-10145ED36CB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BF3165EC-B5CF-4723-C5EA-AB4FA3C37F8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14953CC4-6187-5DBF-66E7-AC7A5494894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B042A11B-AD49-4F1D-254E-4BEE89583D1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10F42231-7D91-B0A7-B6C1-F28F1A734D6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138880BA-5863-5F3D-79C9-3D7C3DEF55F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9484EC02-857A-4536-2A7A-48848289878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B9A6D291-8F4B-E6CA-612F-9537E435F9F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77651765-58C5-8BD9-BD8C-69BD03D248E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DDC92EAC-1B62-2C51-2F03-271627BCB35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E81440FF-97B0-E373-5AEE-24FA35ADA11A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30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>
            <a:extLst>
              <a:ext uri="{FF2B5EF4-FFF2-40B4-BE49-F238E27FC236}">
                <a16:creationId xmlns:a16="http://schemas.microsoft.com/office/drawing/2014/main" id="{F00B4D89-3432-AAB5-2BAE-D998E174B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EE0793F5-DDC3-D015-0158-56DA8AC5EF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1E81CCF2-2707-466D-12C6-87EDE2E5545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8302F6DF-C581-F761-C744-43DABE7025E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8AD2E543-84BE-F89A-3358-051643939AF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31E2E648-3B74-1260-9AE0-001A362759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0EAC45C-9119-841C-3837-2E6B4F2AB08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001CDBC7-A881-1F9B-3F0F-E76CDA4945B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DE8EA90D-9041-E191-88ED-7F8D952643A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AB8BDAEA-7E1B-0A7E-5C4F-D7CB3DE3B13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266629D4-E9D5-2AFA-062C-F95E63E3440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943CF598-DCDA-708F-C4F6-1FC35766CD3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97855D2-A7FF-8F89-4744-9DB21185D9D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0E76D743-E793-F025-F0F5-69B9F9CC841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2C28E4FD-26C9-6322-D904-034F385C822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234D219E-4044-6D16-4C58-17B0681C44A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3AA8F63F-1228-10DD-8BA8-503808E430B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C847606C-4780-37F5-9A4F-7E72A3EC61D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5405E76E-0A56-D71A-8EDE-4EC71D1F48E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254B77B5-A168-3E8C-4A5F-EAAC9FAA90A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5B05A470-8EA6-B81D-D328-FA2AD68F106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1AA29976-8E8B-8FCC-AA15-FF7553084585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30DD9B28-8BEC-6D85-9EF7-C09A2D395AE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B86EC482-B692-59A6-D48A-5BD900DC08C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3112DC44-4518-23BD-5F6C-C6CBF29F29E6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12E7EF8-5261-BC53-9103-E3773C7CD7BB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5DB583C0-482B-3F27-2C70-DEA4269E1F1C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5A10DE57-285E-466A-E894-62BF8F7B4574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9F30267F-2A58-6141-2AB9-7D9521CC38C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B1C74F6D-E26F-B475-EFC5-0BBF79662B66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573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38">
            <a:extLst>
              <a:ext uri="{FF2B5EF4-FFF2-40B4-BE49-F238E27FC236}">
                <a16:creationId xmlns:a16="http://schemas.microsoft.com/office/drawing/2014/main" id="{446EE954-196A-E196-41BD-3B36F1B66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46A90E71-0AC9-5FAA-6822-C1915D897B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A6F2923D-7227-632C-CE18-1206BE0B15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B037D3AE-1A67-7856-9EB7-D6BE2F6FB7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25EE6A40-24F2-FF64-B171-2DAB3AE3E3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E891A6F4-D0C0-03A6-96A9-0033819AA5B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123BC658-EC26-D3D3-A86E-21963696B98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1AE278AD-03A4-7219-9230-6ABADAE2963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3B51F1D6-6C40-FD99-B454-6E168307BFD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24DBE620-7554-4CCC-C7D6-053DCC6C751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8EFE678F-7272-23B0-0386-C26044B356E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7128BD24-4410-00B7-7A84-3135C199A01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CEB7FE14-9A38-963D-59CA-E8BE4E0401B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D4CE8F62-3295-09BE-726F-AE0BE5156B2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4A1DC39F-8F29-1919-D8DA-2D2317C0075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617ECE80-B159-F859-A98C-260A89495C6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1FF7A40F-9606-0320-3D3C-3AF6086911E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02A46E33-861E-120C-B694-DF6FA1B2F7F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8FF4E2C9-927F-954E-A342-D582769FBD9C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E9768F58-0A13-2EE3-D93E-5C5C7753E3E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6BE04E3B-F703-590B-638E-8ED993A7052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B5C657AB-BF41-7F33-7AAF-5CE0845E0025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50231011-050F-4BC2-9335-79C0FA607BCF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B6AFD0E9-0E00-494B-896C-16988CF0E04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4E5A3DD5-2CCD-769F-A987-04CD6ACA767A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F5FE5961-F9D0-708C-F68D-A6285C74440E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AA566213-B8E1-54C2-91B2-812CCEDF60A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362E18DB-2272-FEA2-F937-27126A2EE73C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5FEC663F-8627-1146-ABE0-D982EECF2DA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EE88CE6A-05FD-D015-3A95-ADEE5C66F04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34047485-BC28-FE6D-D7FC-7549523C06F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505C1439-6B8E-1862-10A2-CA70341B9412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EB8247B8-DC4A-B63D-CAEB-0C27E28F0886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7C8EA921-7249-429A-DA46-C1D1B1164399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2A62BF44-6719-A25B-A2EF-873992128283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DA6FB4F3-5B05-997F-B548-6E55EAF9FEE4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0EB501A4-022C-9868-D6E2-809925B5B89F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952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45">
            <a:extLst>
              <a:ext uri="{FF2B5EF4-FFF2-40B4-BE49-F238E27FC236}">
                <a16:creationId xmlns:a16="http://schemas.microsoft.com/office/drawing/2014/main" id="{65F7AE0F-03E5-E87A-E516-CD9DB33CA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91A907C0-8D93-5B40-83B4-6799DBC501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A2BEE15A-0DBA-3AA0-479B-A710331FCF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E4480F83-A08E-0D1A-B0D4-280FAE61AAC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95DC1DE1-00E1-82C4-20F5-D26E4E4C99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1C10B7C3-F469-5078-AE8B-09C2FF2679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D6EE7701-4CDB-06F8-3E60-8C29BEEFDE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24F66863-A075-B427-0FC5-D97176DE851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19442633-4506-8A4B-9130-7B924BC4E92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980C6330-47B4-E639-6E38-0112EC2BBD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70593AAF-961E-4D68-C113-E9C641C11E5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5BD1148B-BCCE-FCCC-33B4-1FE0CF565B4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3B8F9587-6AF3-72F1-3737-DEF5F62BE8F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1BA9574C-C23C-87D5-89D7-33A1DD8B377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DE921F22-5204-F6D8-9A76-3426CC39B0F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782D8A04-8A06-484A-028E-89BE8E6055B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9D680F83-787B-3B68-0813-FF4A37216CD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F0D51A4E-40A0-E481-A866-0B5E7855873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0DA02BF8-8473-7C49-75B5-E412E08A721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5" name="Text Placeholder 64">
            <a:extLst>
              <a:ext uri="{FF2B5EF4-FFF2-40B4-BE49-F238E27FC236}">
                <a16:creationId xmlns:a16="http://schemas.microsoft.com/office/drawing/2014/main" id="{E0F2F057-8A54-18B7-1D40-DED14D4DEDD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>
            <a:extLst>
              <a:ext uri="{FF2B5EF4-FFF2-40B4-BE49-F238E27FC236}">
                <a16:creationId xmlns:a16="http://schemas.microsoft.com/office/drawing/2014/main" id="{27521879-8A43-926A-8A75-B88BA7E2BC6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" name="Text Placeholder 66">
            <a:extLst>
              <a:ext uri="{FF2B5EF4-FFF2-40B4-BE49-F238E27FC236}">
                <a16:creationId xmlns:a16="http://schemas.microsoft.com/office/drawing/2014/main" id="{7288DB94-9C99-51B2-5133-646EA68295A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8" name="Text Placeholder 67">
            <a:extLst>
              <a:ext uri="{FF2B5EF4-FFF2-40B4-BE49-F238E27FC236}">
                <a16:creationId xmlns:a16="http://schemas.microsoft.com/office/drawing/2014/main" id="{6CB1C22B-673C-36D3-54D2-20BBD3CEF08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739EA214-2B59-8A70-4BDE-D950C23183B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0" name="Text Placeholder 69">
            <a:extLst>
              <a:ext uri="{FF2B5EF4-FFF2-40B4-BE49-F238E27FC236}">
                <a16:creationId xmlns:a16="http://schemas.microsoft.com/office/drawing/2014/main" id="{968BF9B7-CD92-84A7-6A34-117525908862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" name="Text Placeholder 70">
            <a:extLst>
              <a:ext uri="{FF2B5EF4-FFF2-40B4-BE49-F238E27FC236}">
                <a16:creationId xmlns:a16="http://schemas.microsoft.com/office/drawing/2014/main" id="{D2B71FB7-B1A8-C1E0-DFC6-3215DD2DF242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" name="Text Placeholder 71">
            <a:extLst>
              <a:ext uri="{FF2B5EF4-FFF2-40B4-BE49-F238E27FC236}">
                <a16:creationId xmlns:a16="http://schemas.microsoft.com/office/drawing/2014/main" id="{14856F07-ACB3-55E3-61B0-94099E51E522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" name="Text Placeholder 72">
            <a:extLst>
              <a:ext uri="{FF2B5EF4-FFF2-40B4-BE49-F238E27FC236}">
                <a16:creationId xmlns:a16="http://schemas.microsoft.com/office/drawing/2014/main" id="{495FB343-F5BA-0BD1-F005-B8091CA94076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38CFD31C-60E3-B81A-D2F9-E470DBDEDEA3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5" name="Text Placeholder 74">
            <a:extLst>
              <a:ext uri="{FF2B5EF4-FFF2-40B4-BE49-F238E27FC236}">
                <a16:creationId xmlns:a16="http://schemas.microsoft.com/office/drawing/2014/main" id="{A91382DA-198E-3631-1BC7-4D8DF750DF2F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04EF965B-18D5-5915-382A-4F98180ECCEB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2E6529C9-4D6C-613E-18B4-2329BD415AD7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896112D5-A6C6-8B64-75BA-FB1038B9116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9" name="Text Placeholder 78">
            <a:extLst>
              <a:ext uri="{FF2B5EF4-FFF2-40B4-BE49-F238E27FC236}">
                <a16:creationId xmlns:a16="http://schemas.microsoft.com/office/drawing/2014/main" id="{4FD7A90F-8085-1AD8-FAAA-746475139AB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0" name="Text Placeholder 79">
            <a:extLst>
              <a:ext uri="{FF2B5EF4-FFF2-40B4-BE49-F238E27FC236}">
                <a16:creationId xmlns:a16="http://schemas.microsoft.com/office/drawing/2014/main" id="{F9D642F3-0CFB-1886-E901-C7B3EA0D47AE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" name="Text Placeholder 80">
            <a:extLst>
              <a:ext uri="{FF2B5EF4-FFF2-40B4-BE49-F238E27FC236}">
                <a16:creationId xmlns:a16="http://schemas.microsoft.com/office/drawing/2014/main" id="{BB422ACA-4E20-E8CC-8FFB-C6179071A29F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11D19FF3-03E2-FA64-DD9C-F31DED01D0E2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3" name="Text Placeholder 82">
            <a:extLst>
              <a:ext uri="{FF2B5EF4-FFF2-40B4-BE49-F238E27FC236}">
                <a16:creationId xmlns:a16="http://schemas.microsoft.com/office/drawing/2014/main" id="{FF0563AE-DE6F-7F0D-91C0-BB08AE141ED1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4" name="Text Placeholder 83">
            <a:extLst>
              <a:ext uri="{FF2B5EF4-FFF2-40B4-BE49-F238E27FC236}">
                <a16:creationId xmlns:a16="http://schemas.microsoft.com/office/drawing/2014/main" id="{0B95D855-DD0C-FD97-3ED9-B1620440AABE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5" name="Text Placeholder 84">
            <a:extLst>
              <a:ext uri="{FF2B5EF4-FFF2-40B4-BE49-F238E27FC236}">
                <a16:creationId xmlns:a16="http://schemas.microsoft.com/office/drawing/2014/main" id="{ABA04E05-E4AA-246C-EE51-70D884AF3C46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92EB4D2F-031F-528E-9663-275D73A3A648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" name="Text Placeholder 86">
            <a:extLst>
              <a:ext uri="{FF2B5EF4-FFF2-40B4-BE49-F238E27FC236}">
                <a16:creationId xmlns:a16="http://schemas.microsoft.com/office/drawing/2014/main" id="{0271188B-0A44-5E6C-1A22-E6FE49C7F79F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8" name="Text Placeholder 87">
            <a:extLst>
              <a:ext uri="{FF2B5EF4-FFF2-40B4-BE49-F238E27FC236}">
                <a16:creationId xmlns:a16="http://schemas.microsoft.com/office/drawing/2014/main" id="{05F6D810-2ACE-F672-5A77-13EFC2F531B6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9" name="Text Placeholder 88">
            <a:extLst>
              <a:ext uri="{FF2B5EF4-FFF2-40B4-BE49-F238E27FC236}">
                <a16:creationId xmlns:a16="http://schemas.microsoft.com/office/drawing/2014/main" id="{29BFEC8C-F471-A2A8-2559-10DE670B9ECD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312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0</Words>
  <Application>Microsoft Macintosh PowerPoint</Application>
  <PresentationFormat>Custom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Georgia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Jenn Studaker</dc:creator>
  <cp:keywords/>
  <dc:description/>
  <cp:lastModifiedBy>Jenn Studaker</cp:lastModifiedBy>
  <cp:revision>1</cp:revision>
  <dcterms:created xsi:type="dcterms:W3CDTF">2023-04-05T15:08:52Z</dcterms:created>
  <dcterms:modified xsi:type="dcterms:W3CDTF">2023-04-05T15:32:53Z</dcterms:modified>
  <cp:category/>
</cp:coreProperties>
</file>