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7"/>
  </p:notesMasterIdLst>
  <p:sldIdLst>
    <p:sldId id="258" r:id="rId5"/>
    <p:sldId id="259" r:id="rId6"/>
  </p:sldIdLst>
  <p:sldSz cx="18288000" cy="66659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78020C-44DC-5149-B9FD-4D945253A37B}" v="4" dt="2023-09-14T17:53:54.8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/>
    <p:restoredTop sz="92789"/>
  </p:normalViewPr>
  <p:slideViewPr>
    <p:cSldViewPr snapToGrid="0" snapToObjects="1">
      <p:cViewPr varScale="1">
        <p:scale>
          <a:sx n="84" d="100"/>
          <a:sy n="84" d="100"/>
        </p:scale>
        <p:origin x="208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Urban" userId="6ba34f07-49e6-4629-807b-179067998f49" providerId="ADAL" clId="{6578020C-44DC-5149-B9FD-4D945253A37B}"/>
    <pc:docChg chg="delSld modSld">
      <pc:chgData name="Daniel Urban" userId="6ba34f07-49e6-4629-807b-179067998f49" providerId="ADAL" clId="{6578020C-44DC-5149-B9FD-4D945253A37B}" dt="2023-09-14T17:53:54.828" v="11" actId="167"/>
      <pc:docMkLst>
        <pc:docMk/>
      </pc:docMkLst>
      <pc:sldChg chg="del">
        <pc:chgData name="Daniel Urban" userId="6ba34f07-49e6-4629-807b-179067998f49" providerId="ADAL" clId="{6578020C-44DC-5149-B9FD-4D945253A37B}" dt="2023-09-14T17:52:58.360" v="0" actId="2696"/>
        <pc:sldMkLst>
          <pc:docMk/>
          <pc:sldMk cId="1434465757" sldId="256"/>
        </pc:sldMkLst>
      </pc:sldChg>
      <pc:sldChg chg="del">
        <pc:chgData name="Daniel Urban" userId="6ba34f07-49e6-4629-807b-179067998f49" providerId="ADAL" clId="{6578020C-44DC-5149-B9FD-4D945253A37B}" dt="2023-09-14T17:52:58.378" v="1" actId="2696"/>
        <pc:sldMkLst>
          <pc:docMk/>
          <pc:sldMk cId="1575059851" sldId="257"/>
        </pc:sldMkLst>
      </pc:sldChg>
      <pc:sldChg chg="addSp modSp">
        <pc:chgData name="Daniel Urban" userId="6ba34f07-49e6-4629-807b-179067998f49" providerId="ADAL" clId="{6578020C-44DC-5149-B9FD-4D945253A37B}" dt="2023-09-14T17:53:54.828" v="11" actId="167"/>
        <pc:sldMkLst>
          <pc:docMk/>
          <pc:sldMk cId="2467912591" sldId="258"/>
        </pc:sldMkLst>
        <pc:spChg chg="mod">
          <ac:chgData name="Daniel Urban" userId="6ba34f07-49e6-4629-807b-179067998f49" providerId="ADAL" clId="{6578020C-44DC-5149-B9FD-4D945253A37B}" dt="2023-09-14T17:53:54.828" v="11" actId="167"/>
          <ac:spMkLst>
            <pc:docMk/>
            <pc:sldMk cId="2467912591" sldId="258"/>
            <ac:spMk id="2" creationId="{AF2F371F-2969-E549-A89C-6CE3905CEDEE}"/>
          </ac:spMkLst>
        </pc:spChg>
        <pc:picChg chg="add mod">
          <ac:chgData name="Daniel Urban" userId="6ba34f07-49e6-4629-807b-179067998f49" providerId="ADAL" clId="{6578020C-44DC-5149-B9FD-4D945253A37B}" dt="2023-09-14T17:53:54.828" v="11" actId="167"/>
          <ac:picMkLst>
            <pc:docMk/>
            <pc:sldMk cId="2467912591" sldId="258"/>
            <ac:picMk id="4" creationId="{3769D607-F392-1B47-FC18-D699A069BCB9}"/>
          </ac:picMkLst>
        </pc:picChg>
      </pc:sldChg>
      <pc:sldChg chg="addSp modSp mod">
        <pc:chgData name="Daniel Urban" userId="6ba34f07-49e6-4629-807b-179067998f49" providerId="ADAL" clId="{6578020C-44DC-5149-B9FD-4D945253A37B}" dt="2023-09-14T17:53:42.171" v="9" actId="167"/>
        <pc:sldMkLst>
          <pc:docMk/>
          <pc:sldMk cId="3303169096" sldId="259"/>
        </pc:sldMkLst>
        <pc:spChg chg="mod">
          <ac:chgData name="Daniel Urban" userId="6ba34f07-49e6-4629-807b-179067998f49" providerId="ADAL" clId="{6578020C-44DC-5149-B9FD-4D945253A37B}" dt="2023-09-14T17:53:42.171" v="9" actId="167"/>
          <ac:spMkLst>
            <pc:docMk/>
            <pc:sldMk cId="3303169096" sldId="259"/>
            <ac:spMk id="4" creationId="{19234602-EDD1-D72D-C5FB-43A239046672}"/>
          </ac:spMkLst>
        </pc:spChg>
        <pc:picChg chg="add mod modCrop">
          <ac:chgData name="Daniel Urban" userId="6ba34f07-49e6-4629-807b-179067998f49" providerId="ADAL" clId="{6578020C-44DC-5149-B9FD-4D945253A37B}" dt="2023-09-14T17:53:42.171" v="9" actId="167"/>
          <ac:picMkLst>
            <pc:docMk/>
            <pc:sldMk cId="3303169096" sldId="259"/>
            <ac:picMk id="2" creationId="{2D977131-C904-DCBD-4B3C-CC0BC2A0D7A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5EC46-5945-4E4D-A4BE-8577852AD9FB}" type="datetimeFigureOut">
              <a:rPr lang="en-US" smtClean="0"/>
              <a:t>9/14/23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803275" y="1143000"/>
            <a:ext cx="8464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DA945E-4965-5E44-A40E-2308B09EE7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15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Directions: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Swap the sample logo for your logo</a:t>
            </a:r>
          </a:p>
          <a:p>
            <a:pPr marL="171450" indent="-171450">
              <a:buFontTx/>
              <a:buChar char="-"/>
            </a:pPr>
            <a:r>
              <a:rPr lang="en-US" dirty="0"/>
              <a:t>Export the slide as a JPEG and upload to your custom program on </a:t>
            </a:r>
            <a:r>
              <a:rPr lang="en-US" dirty="0" err="1"/>
              <a:t>Wellbeats</a:t>
            </a:r>
            <a:endParaRPr lang="en-US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A945E-4965-5E44-A40E-2308B09EE7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30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DA945E-4965-5E44-A40E-2308B09EE7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35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090927"/>
            <a:ext cx="13716000" cy="2320725"/>
          </a:xfrm>
        </p:spPr>
        <p:txBody>
          <a:bodyPr anchor="b"/>
          <a:lstStyle>
            <a:lvl1pPr algn="ctr">
              <a:defRPr sz="58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501148"/>
            <a:ext cx="13716000" cy="1609385"/>
          </a:xfrm>
        </p:spPr>
        <p:txBody>
          <a:bodyPr/>
          <a:lstStyle>
            <a:lvl1pPr marL="0" indent="0" algn="ctr">
              <a:buNone/>
              <a:defRPr sz="2333"/>
            </a:lvl1pPr>
            <a:lvl2pPr marL="444398" indent="0" algn="ctr">
              <a:buNone/>
              <a:defRPr sz="1944"/>
            </a:lvl2pPr>
            <a:lvl3pPr marL="888797" indent="0" algn="ctr">
              <a:buNone/>
              <a:defRPr sz="1750"/>
            </a:lvl3pPr>
            <a:lvl4pPr marL="1333195" indent="0" algn="ctr">
              <a:buNone/>
              <a:defRPr sz="1555"/>
            </a:lvl4pPr>
            <a:lvl5pPr marL="1777594" indent="0" algn="ctr">
              <a:buNone/>
              <a:defRPr sz="1555"/>
            </a:lvl5pPr>
            <a:lvl6pPr marL="2221992" indent="0" algn="ctr">
              <a:buNone/>
              <a:defRPr sz="1555"/>
            </a:lvl6pPr>
            <a:lvl7pPr marL="2666390" indent="0" algn="ctr">
              <a:buNone/>
              <a:defRPr sz="1555"/>
            </a:lvl7pPr>
            <a:lvl8pPr marL="3110789" indent="0" algn="ctr">
              <a:buNone/>
              <a:defRPr sz="1555"/>
            </a:lvl8pPr>
            <a:lvl9pPr marL="3555187" indent="0" algn="ctr">
              <a:buNone/>
              <a:defRPr sz="1555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558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281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0" y="354898"/>
            <a:ext cx="3943350" cy="56490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54898"/>
            <a:ext cx="11601450" cy="56490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300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06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5" y="1661850"/>
            <a:ext cx="15773400" cy="2772834"/>
          </a:xfrm>
        </p:spPr>
        <p:txBody>
          <a:bodyPr anchor="b"/>
          <a:lstStyle>
            <a:lvl1pPr>
              <a:defRPr sz="58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5" y="4460916"/>
            <a:ext cx="15773400" cy="1458168"/>
          </a:xfrm>
        </p:spPr>
        <p:txBody>
          <a:bodyPr/>
          <a:lstStyle>
            <a:lvl1pPr marL="0" indent="0">
              <a:buNone/>
              <a:defRPr sz="2333">
                <a:solidFill>
                  <a:schemeClr val="tx1">
                    <a:tint val="75000"/>
                  </a:schemeClr>
                </a:solidFill>
              </a:defRPr>
            </a:lvl1pPr>
            <a:lvl2pPr marL="444398" indent="0">
              <a:buNone/>
              <a:defRPr sz="1944">
                <a:solidFill>
                  <a:schemeClr val="tx1">
                    <a:tint val="75000"/>
                  </a:schemeClr>
                </a:solidFill>
              </a:defRPr>
            </a:lvl2pPr>
            <a:lvl3pPr marL="888797" indent="0">
              <a:buNone/>
              <a:defRPr sz="1750">
                <a:solidFill>
                  <a:schemeClr val="tx1">
                    <a:tint val="75000"/>
                  </a:schemeClr>
                </a:solidFill>
              </a:defRPr>
            </a:lvl3pPr>
            <a:lvl4pPr marL="1333195" indent="0">
              <a:buNone/>
              <a:defRPr sz="1555">
                <a:solidFill>
                  <a:schemeClr val="tx1">
                    <a:tint val="75000"/>
                  </a:schemeClr>
                </a:solidFill>
              </a:defRPr>
            </a:lvl4pPr>
            <a:lvl5pPr marL="1777594" indent="0">
              <a:buNone/>
              <a:defRPr sz="1555">
                <a:solidFill>
                  <a:schemeClr val="tx1">
                    <a:tint val="75000"/>
                  </a:schemeClr>
                </a:solidFill>
              </a:defRPr>
            </a:lvl5pPr>
            <a:lvl6pPr marL="2221992" indent="0">
              <a:buNone/>
              <a:defRPr sz="1555">
                <a:solidFill>
                  <a:schemeClr val="tx1">
                    <a:tint val="75000"/>
                  </a:schemeClr>
                </a:solidFill>
              </a:defRPr>
            </a:lvl6pPr>
            <a:lvl7pPr marL="2666390" indent="0">
              <a:buNone/>
              <a:defRPr sz="1555">
                <a:solidFill>
                  <a:schemeClr val="tx1">
                    <a:tint val="75000"/>
                  </a:schemeClr>
                </a:solidFill>
              </a:defRPr>
            </a:lvl7pPr>
            <a:lvl8pPr marL="3110789" indent="0">
              <a:buNone/>
              <a:defRPr sz="1555">
                <a:solidFill>
                  <a:schemeClr val="tx1">
                    <a:tint val="75000"/>
                  </a:schemeClr>
                </a:solidFill>
              </a:defRPr>
            </a:lvl8pPr>
            <a:lvl9pPr marL="3555187" indent="0">
              <a:buNone/>
              <a:defRPr sz="15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990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1774491"/>
            <a:ext cx="7772400" cy="42294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1774491"/>
            <a:ext cx="7772400" cy="42294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663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354899"/>
            <a:ext cx="15773400" cy="12884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3" y="1634075"/>
            <a:ext cx="7736681" cy="800835"/>
          </a:xfrm>
        </p:spPr>
        <p:txBody>
          <a:bodyPr anchor="b"/>
          <a:lstStyle>
            <a:lvl1pPr marL="0" indent="0">
              <a:buNone/>
              <a:defRPr sz="2333" b="1"/>
            </a:lvl1pPr>
            <a:lvl2pPr marL="444398" indent="0">
              <a:buNone/>
              <a:defRPr sz="1944" b="1"/>
            </a:lvl2pPr>
            <a:lvl3pPr marL="888797" indent="0">
              <a:buNone/>
              <a:defRPr sz="1750" b="1"/>
            </a:lvl3pPr>
            <a:lvl4pPr marL="1333195" indent="0">
              <a:buNone/>
              <a:defRPr sz="1555" b="1"/>
            </a:lvl4pPr>
            <a:lvl5pPr marL="1777594" indent="0">
              <a:buNone/>
              <a:defRPr sz="1555" b="1"/>
            </a:lvl5pPr>
            <a:lvl6pPr marL="2221992" indent="0">
              <a:buNone/>
              <a:defRPr sz="1555" b="1"/>
            </a:lvl6pPr>
            <a:lvl7pPr marL="2666390" indent="0">
              <a:buNone/>
              <a:defRPr sz="1555" b="1"/>
            </a:lvl7pPr>
            <a:lvl8pPr marL="3110789" indent="0">
              <a:buNone/>
              <a:defRPr sz="1555" b="1"/>
            </a:lvl8pPr>
            <a:lvl9pPr marL="3555187" indent="0">
              <a:buNone/>
              <a:defRPr sz="155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3" y="2434910"/>
            <a:ext cx="7736681" cy="3581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0" y="1634075"/>
            <a:ext cx="7774782" cy="800835"/>
          </a:xfrm>
        </p:spPr>
        <p:txBody>
          <a:bodyPr anchor="b"/>
          <a:lstStyle>
            <a:lvl1pPr marL="0" indent="0">
              <a:buNone/>
              <a:defRPr sz="2333" b="1"/>
            </a:lvl1pPr>
            <a:lvl2pPr marL="444398" indent="0">
              <a:buNone/>
              <a:defRPr sz="1944" b="1"/>
            </a:lvl2pPr>
            <a:lvl3pPr marL="888797" indent="0">
              <a:buNone/>
              <a:defRPr sz="1750" b="1"/>
            </a:lvl3pPr>
            <a:lvl4pPr marL="1333195" indent="0">
              <a:buNone/>
              <a:defRPr sz="1555" b="1"/>
            </a:lvl4pPr>
            <a:lvl5pPr marL="1777594" indent="0">
              <a:buNone/>
              <a:defRPr sz="1555" b="1"/>
            </a:lvl5pPr>
            <a:lvl6pPr marL="2221992" indent="0">
              <a:buNone/>
              <a:defRPr sz="1555" b="1"/>
            </a:lvl6pPr>
            <a:lvl7pPr marL="2666390" indent="0">
              <a:buNone/>
              <a:defRPr sz="1555" b="1"/>
            </a:lvl7pPr>
            <a:lvl8pPr marL="3110789" indent="0">
              <a:buNone/>
              <a:defRPr sz="1555" b="1"/>
            </a:lvl8pPr>
            <a:lvl9pPr marL="3555187" indent="0">
              <a:buNone/>
              <a:defRPr sz="155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0" y="2434910"/>
            <a:ext cx="7774782" cy="35813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2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89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2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444394"/>
            <a:ext cx="5898356" cy="1555380"/>
          </a:xfrm>
        </p:spPr>
        <p:txBody>
          <a:bodyPr anchor="b"/>
          <a:lstStyle>
            <a:lvl1pPr>
              <a:defRPr sz="31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959768"/>
            <a:ext cx="9258300" cy="4737119"/>
          </a:xfrm>
        </p:spPr>
        <p:txBody>
          <a:bodyPr/>
          <a:lstStyle>
            <a:lvl1pPr>
              <a:defRPr sz="3110"/>
            </a:lvl1pPr>
            <a:lvl2pPr>
              <a:defRPr sz="2722"/>
            </a:lvl2pPr>
            <a:lvl3pPr>
              <a:defRPr sz="2333"/>
            </a:lvl3pPr>
            <a:lvl4pPr>
              <a:defRPr sz="1944"/>
            </a:lvl4pPr>
            <a:lvl5pPr>
              <a:defRPr sz="1944"/>
            </a:lvl5pPr>
            <a:lvl6pPr>
              <a:defRPr sz="1944"/>
            </a:lvl6pPr>
            <a:lvl7pPr>
              <a:defRPr sz="1944"/>
            </a:lvl7pPr>
            <a:lvl8pPr>
              <a:defRPr sz="1944"/>
            </a:lvl8pPr>
            <a:lvl9pPr>
              <a:defRPr sz="194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1999774"/>
            <a:ext cx="5898356" cy="3704829"/>
          </a:xfrm>
        </p:spPr>
        <p:txBody>
          <a:bodyPr/>
          <a:lstStyle>
            <a:lvl1pPr marL="0" indent="0">
              <a:buNone/>
              <a:defRPr sz="1555"/>
            </a:lvl1pPr>
            <a:lvl2pPr marL="444398" indent="0">
              <a:buNone/>
              <a:defRPr sz="1361"/>
            </a:lvl2pPr>
            <a:lvl3pPr marL="888797" indent="0">
              <a:buNone/>
              <a:defRPr sz="1166"/>
            </a:lvl3pPr>
            <a:lvl4pPr marL="1333195" indent="0">
              <a:buNone/>
              <a:defRPr sz="972"/>
            </a:lvl4pPr>
            <a:lvl5pPr marL="1777594" indent="0">
              <a:buNone/>
              <a:defRPr sz="972"/>
            </a:lvl5pPr>
            <a:lvl6pPr marL="2221992" indent="0">
              <a:buNone/>
              <a:defRPr sz="972"/>
            </a:lvl6pPr>
            <a:lvl7pPr marL="2666390" indent="0">
              <a:buNone/>
              <a:defRPr sz="972"/>
            </a:lvl7pPr>
            <a:lvl8pPr marL="3110789" indent="0">
              <a:buNone/>
              <a:defRPr sz="972"/>
            </a:lvl8pPr>
            <a:lvl9pPr marL="3555187" indent="0">
              <a:buNone/>
              <a:defRPr sz="97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265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3" y="444394"/>
            <a:ext cx="5898356" cy="1555380"/>
          </a:xfrm>
        </p:spPr>
        <p:txBody>
          <a:bodyPr anchor="b"/>
          <a:lstStyle>
            <a:lvl1pPr>
              <a:defRPr sz="311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959768"/>
            <a:ext cx="9258300" cy="4737119"/>
          </a:xfrm>
        </p:spPr>
        <p:txBody>
          <a:bodyPr anchor="t"/>
          <a:lstStyle>
            <a:lvl1pPr marL="0" indent="0">
              <a:buNone/>
              <a:defRPr sz="3110"/>
            </a:lvl1pPr>
            <a:lvl2pPr marL="444398" indent="0">
              <a:buNone/>
              <a:defRPr sz="2722"/>
            </a:lvl2pPr>
            <a:lvl3pPr marL="888797" indent="0">
              <a:buNone/>
              <a:defRPr sz="2333"/>
            </a:lvl3pPr>
            <a:lvl4pPr marL="1333195" indent="0">
              <a:buNone/>
              <a:defRPr sz="1944"/>
            </a:lvl4pPr>
            <a:lvl5pPr marL="1777594" indent="0">
              <a:buNone/>
              <a:defRPr sz="1944"/>
            </a:lvl5pPr>
            <a:lvl6pPr marL="2221992" indent="0">
              <a:buNone/>
              <a:defRPr sz="1944"/>
            </a:lvl6pPr>
            <a:lvl7pPr marL="2666390" indent="0">
              <a:buNone/>
              <a:defRPr sz="1944"/>
            </a:lvl7pPr>
            <a:lvl8pPr marL="3110789" indent="0">
              <a:buNone/>
              <a:defRPr sz="1944"/>
            </a:lvl8pPr>
            <a:lvl9pPr marL="3555187" indent="0">
              <a:buNone/>
              <a:defRPr sz="194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3" y="1999774"/>
            <a:ext cx="5898356" cy="3704829"/>
          </a:xfrm>
        </p:spPr>
        <p:txBody>
          <a:bodyPr/>
          <a:lstStyle>
            <a:lvl1pPr marL="0" indent="0">
              <a:buNone/>
              <a:defRPr sz="1555"/>
            </a:lvl1pPr>
            <a:lvl2pPr marL="444398" indent="0">
              <a:buNone/>
              <a:defRPr sz="1361"/>
            </a:lvl2pPr>
            <a:lvl3pPr marL="888797" indent="0">
              <a:buNone/>
              <a:defRPr sz="1166"/>
            </a:lvl3pPr>
            <a:lvl4pPr marL="1333195" indent="0">
              <a:buNone/>
              <a:defRPr sz="972"/>
            </a:lvl4pPr>
            <a:lvl5pPr marL="1777594" indent="0">
              <a:buNone/>
              <a:defRPr sz="972"/>
            </a:lvl5pPr>
            <a:lvl6pPr marL="2221992" indent="0">
              <a:buNone/>
              <a:defRPr sz="972"/>
            </a:lvl6pPr>
            <a:lvl7pPr marL="2666390" indent="0">
              <a:buNone/>
              <a:defRPr sz="972"/>
            </a:lvl7pPr>
            <a:lvl8pPr marL="3110789" indent="0">
              <a:buNone/>
              <a:defRPr sz="972"/>
            </a:lvl8pPr>
            <a:lvl9pPr marL="3555187" indent="0">
              <a:buNone/>
              <a:defRPr sz="97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712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354899"/>
            <a:ext cx="15773400" cy="12884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1774491"/>
            <a:ext cx="15773400" cy="4229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6178314"/>
            <a:ext cx="4114800" cy="3548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5353D-7276-964E-8A51-08F29FB49E0F}" type="datetimeFigureOut">
              <a:rPr lang="en-US" smtClean="0"/>
              <a:t>9/14/23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6178314"/>
            <a:ext cx="6172200" cy="3548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6178314"/>
            <a:ext cx="4114800" cy="3548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C5372E-7432-9C49-81D8-5C32072CC7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449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888797" rtl="0" eaLnBrk="1" latinLnBrk="0" hangingPunct="1">
        <a:lnSpc>
          <a:spcPct val="90000"/>
        </a:lnSpc>
        <a:spcBef>
          <a:spcPct val="0"/>
        </a:spcBef>
        <a:buNone/>
        <a:defRPr sz="42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2199" indent="-222199" algn="l" defTabSz="888797" rtl="0" eaLnBrk="1" latinLnBrk="0" hangingPunct="1">
        <a:lnSpc>
          <a:spcPct val="90000"/>
        </a:lnSpc>
        <a:spcBef>
          <a:spcPts val="972"/>
        </a:spcBef>
        <a:buFont typeface="Arial" panose="020B0604020202020204" pitchFamily="34" charset="0"/>
        <a:buChar char="•"/>
        <a:defRPr sz="2722" kern="1200">
          <a:solidFill>
            <a:schemeClr val="tx1"/>
          </a:solidFill>
          <a:latin typeface="+mn-lt"/>
          <a:ea typeface="+mn-ea"/>
          <a:cs typeface="+mn-cs"/>
        </a:defRPr>
      </a:lvl1pPr>
      <a:lvl2pPr marL="666598" indent="-222199" algn="l" defTabSz="888797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10996" indent="-222199" algn="l" defTabSz="888797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944" kern="1200">
          <a:solidFill>
            <a:schemeClr val="tx1"/>
          </a:solidFill>
          <a:latin typeface="+mn-lt"/>
          <a:ea typeface="+mn-ea"/>
          <a:cs typeface="+mn-cs"/>
        </a:defRPr>
      </a:lvl3pPr>
      <a:lvl4pPr marL="1555394" indent="-222199" algn="l" defTabSz="888797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4pPr>
      <a:lvl5pPr marL="1999793" indent="-222199" algn="l" defTabSz="888797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5pPr>
      <a:lvl6pPr marL="2444191" indent="-222199" algn="l" defTabSz="888797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6pPr>
      <a:lvl7pPr marL="2888590" indent="-222199" algn="l" defTabSz="888797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7pPr>
      <a:lvl8pPr marL="3332988" indent="-222199" algn="l" defTabSz="888797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8pPr>
      <a:lvl9pPr marL="3777386" indent="-222199" algn="l" defTabSz="888797" rtl="0" eaLnBrk="1" latinLnBrk="0" hangingPunct="1">
        <a:lnSpc>
          <a:spcPct val="90000"/>
        </a:lnSpc>
        <a:spcBef>
          <a:spcPts val="486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8797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1pPr>
      <a:lvl2pPr marL="444398" algn="l" defTabSz="888797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2pPr>
      <a:lvl3pPr marL="888797" algn="l" defTabSz="888797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3pPr>
      <a:lvl4pPr marL="1333195" algn="l" defTabSz="888797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4pPr>
      <a:lvl5pPr marL="1777594" algn="l" defTabSz="888797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5pPr>
      <a:lvl6pPr marL="2221992" algn="l" defTabSz="888797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6pPr>
      <a:lvl7pPr marL="2666390" algn="l" defTabSz="888797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7pPr>
      <a:lvl8pPr marL="3110789" algn="l" defTabSz="888797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8pPr>
      <a:lvl9pPr marL="3555187" algn="l" defTabSz="888797" rtl="0" eaLnBrk="1" latinLnBrk="0" hangingPunct="1">
        <a:defRPr sz="1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F2F371F-2969-E549-A89C-6CE3905CEDEE}"/>
              </a:ext>
            </a:extLst>
          </p:cNvPr>
          <p:cNvSpPr/>
          <p:nvPr/>
        </p:nvSpPr>
        <p:spPr>
          <a:xfrm>
            <a:off x="0" y="-1"/>
            <a:ext cx="18288000" cy="66659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3769D607-F392-1B47-FC18-D699A069BC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182" t="31567" r="16562" b="-2588"/>
          <a:stretch/>
        </p:blipFill>
        <p:spPr>
          <a:xfrm>
            <a:off x="10439401" y="-1"/>
            <a:ext cx="7848599" cy="6665914"/>
          </a:xfrm>
          <a:prstGeom prst="rect">
            <a:avLst/>
          </a:prstGeom>
        </p:spPr>
      </p:pic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14A17AA5-2710-7E68-FA4E-9DDEFBA9F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498693" y="252753"/>
            <a:ext cx="3704652" cy="370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912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234602-EDD1-D72D-C5FB-43A239046672}"/>
              </a:ext>
            </a:extLst>
          </p:cNvPr>
          <p:cNvSpPr/>
          <p:nvPr/>
        </p:nvSpPr>
        <p:spPr>
          <a:xfrm>
            <a:off x="0" y="-1"/>
            <a:ext cx="18288000" cy="66659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2D977131-C904-DCBD-4B3C-CC0BC2A0D7A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-182" t="31567" r="16562" b="-2588"/>
          <a:stretch/>
        </p:blipFill>
        <p:spPr>
          <a:xfrm>
            <a:off x="10439401" y="-1"/>
            <a:ext cx="7848599" cy="666591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4A17AA5-2710-7E68-FA4E-9DDEFBA9F8F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13498693" y="1612351"/>
            <a:ext cx="3704652" cy="985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169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LifeSpeak">
      <a:dk1>
        <a:srgbClr val="101F53"/>
      </a:dk1>
      <a:lt1>
        <a:srgbClr val="FFFFFF"/>
      </a:lt1>
      <a:dk2>
        <a:srgbClr val="00D0B1"/>
      </a:dk2>
      <a:lt2>
        <a:srgbClr val="DDDEDD"/>
      </a:lt2>
      <a:accent1>
        <a:srgbClr val="192B68"/>
      </a:accent1>
      <a:accent2>
        <a:srgbClr val="2C3D77"/>
      </a:accent2>
      <a:accent3>
        <a:srgbClr val="006ED3"/>
      </a:accent3>
      <a:accent4>
        <a:srgbClr val="FFD042"/>
      </a:accent4>
      <a:accent5>
        <a:srgbClr val="F1F2F1"/>
      </a:accent5>
      <a:accent6>
        <a:srgbClr val="A6A7A6"/>
      </a:accent6>
      <a:hlink>
        <a:srgbClr val="00D0B1"/>
      </a:hlink>
      <a:folHlink>
        <a:srgbClr val="00D0B1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24D667BF69384E9AF378DF0344A843" ma:contentTypeVersion="17" ma:contentTypeDescription="Create a new document." ma:contentTypeScope="" ma:versionID="1d6e5ec2066ed35cb763d67f6aec732c">
  <xsd:schema xmlns:xsd="http://www.w3.org/2001/XMLSchema" xmlns:xs="http://www.w3.org/2001/XMLSchema" xmlns:p="http://schemas.microsoft.com/office/2006/metadata/properties" xmlns:ns1="http://schemas.microsoft.com/sharepoint/v3" xmlns:ns2="56590ad3-9c91-4b45-a023-9d56e7259124" xmlns:ns3="e630b573-bf5a-46f0-8617-d672a07900f4" targetNamespace="http://schemas.microsoft.com/office/2006/metadata/properties" ma:root="true" ma:fieldsID="632a7f248a126e60d8c7d587e0f90b27" ns1:_="" ns2:_="" ns3:_="">
    <xsd:import namespace="http://schemas.microsoft.com/sharepoint/v3"/>
    <xsd:import namespace="56590ad3-9c91-4b45-a023-9d56e7259124"/>
    <xsd:import namespace="e630b573-bf5a-46f0-8617-d672a07900f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590ad3-9c91-4b45-a023-9d56e725912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ab2e945-9370-4434-b10e-5aad321f5e86}" ma:internalName="TaxCatchAll" ma:showField="CatchAllData" ma:web="56590ad3-9c91-4b45-a023-9d56e72591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30b573-bf5a-46f0-8617-d672a0790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34768de-7aad-49e4-b662-f8ca1ad3c1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e630b573-bf5a-46f0-8617-d672a07900f4">
      <Terms xmlns="http://schemas.microsoft.com/office/infopath/2007/PartnerControls"/>
    </lcf76f155ced4ddcb4097134ff3c332f>
    <_ip_UnifiedCompliancePolicyProperties xmlns="http://schemas.microsoft.com/sharepoint/v3" xsi:nil="true"/>
    <TaxCatchAll xmlns="56590ad3-9c91-4b45-a023-9d56e725912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633028D-4B79-4497-9379-FCC1204E5707}"/>
</file>

<file path=customXml/itemProps2.xml><?xml version="1.0" encoding="utf-8"?>
<ds:datastoreItem xmlns:ds="http://schemas.openxmlformats.org/officeDocument/2006/customXml" ds:itemID="{E69AC849-DCC7-4E06-BEB8-238293452E78}">
  <ds:schemaRefs>
    <ds:schemaRef ds:uri="http://schemas.openxmlformats.org/package/2006/metadata/core-properties"/>
    <ds:schemaRef ds:uri="http://schemas.microsoft.com/sharepoint/v3"/>
    <ds:schemaRef ds:uri="56590ad3-9c91-4b45-a023-9d56e7259124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e630b573-bf5a-46f0-8617-d672a07900f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B4B0C4A-7FF1-48FE-9B8B-587F8AC1370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25</Words>
  <Application>Microsoft Macintosh PowerPoint</Application>
  <PresentationFormat>Custom</PresentationFormat>
  <Paragraphs>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Tiana Emery</dc:creator>
  <cp:lastModifiedBy>Daniel Urban</cp:lastModifiedBy>
  <cp:revision>17</cp:revision>
  <dcterms:created xsi:type="dcterms:W3CDTF">2022-03-24T21:07:06Z</dcterms:created>
  <dcterms:modified xsi:type="dcterms:W3CDTF">2023-09-14T17:54:00Z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0x010100AA24D667BF69384E9AF378DF0344A843</vt:lpwstr>
  </property>
</Properties>
</file>