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277475" cy="662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1B2"/>
    <a:srgbClr val="EC1678"/>
    <a:srgbClr val="FF0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1565"/>
  </p:normalViewPr>
  <p:slideViewPr>
    <p:cSldViewPr snapToGrid="0" snapToObjects="1">
      <p:cViewPr varScale="1">
        <p:scale>
          <a:sx n="107" d="100"/>
          <a:sy n="107" d="100"/>
        </p:scale>
        <p:origin x="1928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238A7-C114-9B4F-B393-2523C746B0FE}" type="datetimeFigureOut">
              <a:rPr lang="en-US" smtClean="0"/>
              <a:t>11/3/23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6638" y="1143000"/>
            <a:ext cx="478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032DE-BA21-E442-A97C-B0CCC879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56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Remove the bracketed pink text and add the name of your program. </a:t>
            </a: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image on the right for your program’s image. You can do this by taking a screenshot of your program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 (note: your program must already be live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platform):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Log in to your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account 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Go to Programs and locate your program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Take a screenshot  </a:t>
            </a:r>
          </a:p>
          <a:p>
            <a:r>
              <a:rPr lang="en-US" dirty="0"/>
              <a:t>- Export the slide as a JPEG and add to your email 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032DE-BA21-E442-A97C-B0CCC8797F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81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811" y="1084951"/>
            <a:ext cx="8735854" cy="2308013"/>
          </a:xfrm>
        </p:spPr>
        <p:txBody>
          <a:bodyPr anchor="b"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4685" y="3481970"/>
            <a:ext cx="7708106" cy="1600570"/>
          </a:xfrm>
        </p:spPr>
        <p:txBody>
          <a:bodyPr/>
          <a:lstStyle>
            <a:lvl1pPr marL="0" indent="0" algn="ctr">
              <a:buNone/>
              <a:defRPr sz="2320"/>
            </a:lvl1pPr>
            <a:lvl2pPr marL="441975" indent="0" algn="ctr">
              <a:buNone/>
              <a:defRPr sz="1933"/>
            </a:lvl2pPr>
            <a:lvl3pPr marL="883950" indent="0" algn="ctr">
              <a:buNone/>
              <a:defRPr sz="1740"/>
            </a:lvl3pPr>
            <a:lvl4pPr marL="1325926" indent="0" algn="ctr">
              <a:buNone/>
              <a:defRPr sz="1547"/>
            </a:lvl4pPr>
            <a:lvl5pPr marL="1767901" indent="0" algn="ctr">
              <a:buNone/>
              <a:defRPr sz="1547"/>
            </a:lvl5pPr>
            <a:lvl6pPr marL="2209876" indent="0" algn="ctr">
              <a:buNone/>
              <a:defRPr sz="1547"/>
            </a:lvl6pPr>
            <a:lvl7pPr marL="2651851" indent="0" algn="ctr">
              <a:buNone/>
              <a:defRPr sz="1547"/>
            </a:lvl7pPr>
            <a:lvl8pPr marL="3093827" indent="0" algn="ctr">
              <a:buNone/>
              <a:defRPr sz="1547"/>
            </a:lvl8pPr>
            <a:lvl9pPr marL="3535802" indent="0" algn="ctr">
              <a:buNone/>
              <a:defRPr sz="15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49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0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4818" y="352954"/>
            <a:ext cx="2216081" cy="56181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6577" y="352954"/>
            <a:ext cx="6519773" cy="56181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6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6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224" y="1652748"/>
            <a:ext cx="8864322" cy="2757646"/>
          </a:xfrm>
        </p:spPr>
        <p:txBody>
          <a:bodyPr anchor="b"/>
          <a:lstStyle>
            <a:lvl1pPr>
              <a:defRPr sz="5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224" y="4436482"/>
            <a:ext cx="8864322" cy="1450181"/>
          </a:xfrm>
        </p:spPr>
        <p:txBody>
          <a:bodyPr/>
          <a:lstStyle>
            <a:lvl1pPr marL="0" indent="0">
              <a:buNone/>
              <a:defRPr sz="2320">
                <a:solidFill>
                  <a:schemeClr val="tx1"/>
                </a:solidFill>
              </a:defRPr>
            </a:lvl1pPr>
            <a:lvl2pPr marL="441975" indent="0">
              <a:buNone/>
              <a:defRPr sz="1933">
                <a:solidFill>
                  <a:schemeClr val="tx1">
                    <a:tint val="75000"/>
                  </a:schemeClr>
                </a:solidFill>
              </a:defRPr>
            </a:lvl2pPr>
            <a:lvl3pPr marL="883950" indent="0">
              <a:buNone/>
              <a:defRPr sz="1740">
                <a:solidFill>
                  <a:schemeClr val="tx1">
                    <a:tint val="75000"/>
                  </a:schemeClr>
                </a:solidFill>
              </a:defRPr>
            </a:lvl3pPr>
            <a:lvl4pPr marL="1325926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4pPr>
            <a:lvl5pPr marL="1767901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5pPr>
            <a:lvl6pPr marL="2209876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6pPr>
            <a:lvl7pPr marL="2651851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7pPr>
            <a:lvl8pPr marL="3093827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8pPr>
            <a:lvl9pPr marL="3535802" indent="0">
              <a:buNone/>
              <a:defRPr sz="15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8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6576" y="1764771"/>
            <a:ext cx="4367927" cy="42062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2972" y="1764771"/>
            <a:ext cx="4367927" cy="42062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0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15" y="352955"/>
            <a:ext cx="8864322" cy="128137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916" y="1625124"/>
            <a:ext cx="4347853" cy="796448"/>
          </a:xfrm>
        </p:spPr>
        <p:txBody>
          <a:bodyPr anchor="b"/>
          <a:lstStyle>
            <a:lvl1pPr marL="0" indent="0">
              <a:buNone/>
              <a:defRPr sz="2320" b="1"/>
            </a:lvl1pPr>
            <a:lvl2pPr marL="441975" indent="0">
              <a:buNone/>
              <a:defRPr sz="1933" b="1"/>
            </a:lvl2pPr>
            <a:lvl3pPr marL="883950" indent="0">
              <a:buNone/>
              <a:defRPr sz="1740" b="1"/>
            </a:lvl3pPr>
            <a:lvl4pPr marL="1325926" indent="0">
              <a:buNone/>
              <a:defRPr sz="1547" b="1"/>
            </a:lvl4pPr>
            <a:lvl5pPr marL="1767901" indent="0">
              <a:buNone/>
              <a:defRPr sz="1547" b="1"/>
            </a:lvl5pPr>
            <a:lvl6pPr marL="2209876" indent="0">
              <a:buNone/>
              <a:defRPr sz="1547" b="1"/>
            </a:lvl6pPr>
            <a:lvl7pPr marL="2651851" indent="0">
              <a:buNone/>
              <a:defRPr sz="1547" b="1"/>
            </a:lvl7pPr>
            <a:lvl8pPr marL="3093827" indent="0">
              <a:buNone/>
              <a:defRPr sz="1547" b="1"/>
            </a:lvl8pPr>
            <a:lvl9pPr marL="3535802" indent="0">
              <a:buNone/>
              <a:defRPr sz="15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916" y="2421573"/>
            <a:ext cx="4347853" cy="35617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2972" y="1625124"/>
            <a:ext cx="4369266" cy="796448"/>
          </a:xfrm>
        </p:spPr>
        <p:txBody>
          <a:bodyPr anchor="b"/>
          <a:lstStyle>
            <a:lvl1pPr marL="0" indent="0">
              <a:buNone/>
              <a:defRPr sz="2320" b="1"/>
            </a:lvl1pPr>
            <a:lvl2pPr marL="441975" indent="0">
              <a:buNone/>
              <a:defRPr sz="1933" b="1"/>
            </a:lvl2pPr>
            <a:lvl3pPr marL="883950" indent="0">
              <a:buNone/>
              <a:defRPr sz="1740" b="1"/>
            </a:lvl3pPr>
            <a:lvl4pPr marL="1325926" indent="0">
              <a:buNone/>
              <a:defRPr sz="1547" b="1"/>
            </a:lvl4pPr>
            <a:lvl5pPr marL="1767901" indent="0">
              <a:buNone/>
              <a:defRPr sz="1547" b="1"/>
            </a:lvl5pPr>
            <a:lvl6pPr marL="2209876" indent="0">
              <a:buNone/>
              <a:defRPr sz="1547" b="1"/>
            </a:lvl6pPr>
            <a:lvl7pPr marL="2651851" indent="0">
              <a:buNone/>
              <a:defRPr sz="1547" b="1"/>
            </a:lvl7pPr>
            <a:lvl8pPr marL="3093827" indent="0">
              <a:buNone/>
              <a:defRPr sz="1547" b="1"/>
            </a:lvl8pPr>
            <a:lvl9pPr marL="3535802" indent="0">
              <a:buNone/>
              <a:defRPr sz="15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2972" y="2421573"/>
            <a:ext cx="4369266" cy="35617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1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5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15" y="441960"/>
            <a:ext cx="3314753" cy="1546860"/>
          </a:xfrm>
        </p:spPr>
        <p:txBody>
          <a:bodyPr anchor="b"/>
          <a:lstStyle>
            <a:lvl1pPr>
              <a:defRPr sz="30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9265" y="954512"/>
            <a:ext cx="5202972" cy="4711171"/>
          </a:xfrm>
        </p:spPr>
        <p:txBody>
          <a:bodyPr/>
          <a:lstStyle>
            <a:lvl1pPr>
              <a:defRPr sz="3093"/>
            </a:lvl1pPr>
            <a:lvl2pPr>
              <a:defRPr sz="2707"/>
            </a:lvl2pPr>
            <a:lvl3pPr>
              <a:defRPr sz="2320"/>
            </a:lvl3pPr>
            <a:lvl4pPr>
              <a:defRPr sz="1933"/>
            </a:lvl4pPr>
            <a:lvl5pPr>
              <a:defRPr sz="1933"/>
            </a:lvl5pPr>
            <a:lvl6pPr>
              <a:defRPr sz="1933"/>
            </a:lvl6pPr>
            <a:lvl7pPr>
              <a:defRPr sz="1933"/>
            </a:lvl7pPr>
            <a:lvl8pPr>
              <a:defRPr sz="1933"/>
            </a:lvl8pPr>
            <a:lvl9pPr>
              <a:defRPr sz="1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915" y="1988820"/>
            <a:ext cx="3314753" cy="3684535"/>
          </a:xfrm>
        </p:spPr>
        <p:txBody>
          <a:bodyPr/>
          <a:lstStyle>
            <a:lvl1pPr marL="0" indent="0">
              <a:buNone/>
              <a:defRPr sz="1547"/>
            </a:lvl1pPr>
            <a:lvl2pPr marL="441975" indent="0">
              <a:buNone/>
              <a:defRPr sz="1353"/>
            </a:lvl2pPr>
            <a:lvl3pPr marL="883950" indent="0">
              <a:buNone/>
              <a:defRPr sz="1160"/>
            </a:lvl3pPr>
            <a:lvl4pPr marL="1325926" indent="0">
              <a:buNone/>
              <a:defRPr sz="967"/>
            </a:lvl4pPr>
            <a:lvl5pPr marL="1767901" indent="0">
              <a:buNone/>
              <a:defRPr sz="967"/>
            </a:lvl5pPr>
            <a:lvl6pPr marL="2209876" indent="0">
              <a:buNone/>
              <a:defRPr sz="967"/>
            </a:lvl6pPr>
            <a:lvl7pPr marL="2651851" indent="0">
              <a:buNone/>
              <a:defRPr sz="967"/>
            </a:lvl7pPr>
            <a:lvl8pPr marL="3093827" indent="0">
              <a:buNone/>
              <a:defRPr sz="967"/>
            </a:lvl8pPr>
            <a:lvl9pPr marL="3535802" indent="0">
              <a:buNone/>
              <a:defRPr sz="9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5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915" y="441960"/>
            <a:ext cx="3314753" cy="1546860"/>
          </a:xfrm>
        </p:spPr>
        <p:txBody>
          <a:bodyPr anchor="b"/>
          <a:lstStyle>
            <a:lvl1pPr>
              <a:defRPr sz="30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69265" y="954512"/>
            <a:ext cx="5202972" cy="4711171"/>
          </a:xfrm>
        </p:spPr>
        <p:txBody>
          <a:bodyPr anchor="t"/>
          <a:lstStyle>
            <a:lvl1pPr marL="0" indent="0">
              <a:buNone/>
              <a:defRPr sz="3093"/>
            </a:lvl1pPr>
            <a:lvl2pPr marL="441975" indent="0">
              <a:buNone/>
              <a:defRPr sz="2707"/>
            </a:lvl2pPr>
            <a:lvl3pPr marL="883950" indent="0">
              <a:buNone/>
              <a:defRPr sz="2320"/>
            </a:lvl3pPr>
            <a:lvl4pPr marL="1325926" indent="0">
              <a:buNone/>
              <a:defRPr sz="1933"/>
            </a:lvl4pPr>
            <a:lvl5pPr marL="1767901" indent="0">
              <a:buNone/>
              <a:defRPr sz="1933"/>
            </a:lvl5pPr>
            <a:lvl6pPr marL="2209876" indent="0">
              <a:buNone/>
              <a:defRPr sz="1933"/>
            </a:lvl6pPr>
            <a:lvl7pPr marL="2651851" indent="0">
              <a:buNone/>
              <a:defRPr sz="1933"/>
            </a:lvl7pPr>
            <a:lvl8pPr marL="3093827" indent="0">
              <a:buNone/>
              <a:defRPr sz="1933"/>
            </a:lvl8pPr>
            <a:lvl9pPr marL="3535802" indent="0">
              <a:buNone/>
              <a:defRPr sz="1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7915" y="1988820"/>
            <a:ext cx="3314753" cy="3684535"/>
          </a:xfrm>
        </p:spPr>
        <p:txBody>
          <a:bodyPr/>
          <a:lstStyle>
            <a:lvl1pPr marL="0" indent="0">
              <a:buNone/>
              <a:defRPr sz="1547"/>
            </a:lvl1pPr>
            <a:lvl2pPr marL="441975" indent="0">
              <a:buNone/>
              <a:defRPr sz="1353"/>
            </a:lvl2pPr>
            <a:lvl3pPr marL="883950" indent="0">
              <a:buNone/>
              <a:defRPr sz="1160"/>
            </a:lvl3pPr>
            <a:lvl4pPr marL="1325926" indent="0">
              <a:buNone/>
              <a:defRPr sz="967"/>
            </a:lvl4pPr>
            <a:lvl5pPr marL="1767901" indent="0">
              <a:buNone/>
              <a:defRPr sz="967"/>
            </a:lvl5pPr>
            <a:lvl6pPr marL="2209876" indent="0">
              <a:buNone/>
              <a:defRPr sz="967"/>
            </a:lvl6pPr>
            <a:lvl7pPr marL="2651851" indent="0">
              <a:buNone/>
              <a:defRPr sz="967"/>
            </a:lvl7pPr>
            <a:lvl8pPr marL="3093827" indent="0">
              <a:buNone/>
              <a:defRPr sz="967"/>
            </a:lvl8pPr>
            <a:lvl9pPr marL="3535802" indent="0">
              <a:buNone/>
              <a:defRPr sz="9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6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6577" y="352955"/>
            <a:ext cx="8864322" cy="1281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577" y="1764771"/>
            <a:ext cx="8864322" cy="420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6576" y="6144473"/>
            <a:ext cx="2312432" cy="35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4414" y="6144473"/>
            <a:ext cx="3468648" cy="35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58467" y="6144473"/>
            <a:ext cx="2312432" cy="35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1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83950" rtl="0" eaLnBrk="1" latinLnBrk="0" hangingPunct="1">
        <a:lnSpc>
          <a:spcPct val="90000"/>
        </a:lnSpc>
        <a:spcBef>
          <a:spcPct val="0"/>
        </a:spcBef>
        <a:buNone/>
        <a:defRPr sz="42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0988" indent="-220988" algn="l" defTabSz="883950" rtl="0" eaLnBrk="1" latinLnBrk="0" hangingPunct="1">
        <a:lnSpc>
          <a:spcPct val="90000"/>
        </a:lnSpc>
        <a:spcBef>
          <a:spcPts val="967"/>
        </a:spcBef>
        <a:buFont typeface="Arial" panose="020B0604020202020204" pitchFamily="34" charset="0"/>
        <a:buChar char="•"/>
        <a:defRPr sz="2707" kern="1200">
          <a:solidFill>
            <a:schemeClr val="tx1"/>
          </a:solidFill>
          <a:latin typeface="+mn-lt"/>
          <a:ea typeface="+mn-ea"/>
          <a:cs typeface="+mn-cs"/>
        </a:defRPr>
      </a:lvl1pPr>
      <a:lvl2pPr marL="662963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232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38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933" kern="1200">
          <a:solidFill>
            <a:schemeClr val="tx1"/>
          </a:solidFill>
          <a:latin typeface="+mn-lt"/>
          <a:ea typeface="+mn-ea"/>
          <a:cs typeface="+mn-cs"/>
        </a:defRPr>
      </a:lvl3pPr>
      <a:lvl4pPr marL="1546913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4pPr>
      <a:lvl5pPr marL="1988889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5pPr>
      <a:lvl6pPr marL="2430864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6pPr>
      <a:lvl7pPr marL="2872839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7pPr>
      <a:lvl8pPr marL="3314814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8pPr>
      <a:lvl9pPr marL="3756790" indent="-220988" algn="l" defTabSz="883950" rtl="0" eaLnBrk="1" latinLnBrk="0" hangingPunct="1">
        <a:lnSpc>
          <a:spcPct val="90000"/>
        </a:lnSpc>
        <a:spcBef>
          <a:spcPts val="483"/>
        </a:spcBef>
        <a:buFont typeface="Arial" panose="020B0604020202020204" pitchFamily="34" charset="0"/>
        <a:buChar char="•"/>
        <a:defRPr sz="17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1pPr>
      <a:lvl2pPr marL="441975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2pPr>
      <a:lvl3pPr marL="883950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3pPr>
      <a:lvl4pPr marL="1325926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4pPr>
      <a:lvl5pPr marL="1767901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5pPr>
      <a:lvl6pPr marL="2209876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6pPr>
      <a:lvl7pPr marL="2651851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7pPr>
      <a:lvl8pPr marL="3093827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8pPr>
      <a:lvl9pPr marL="3535802" algn="l" defTabSz="883950" rtl="0" eaLnBrk="1" latinLnBrk="0" hangingPunct="1">
        <a:defRPr sz="1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25314E7-9A0E-1FF7-1B6E-E3C4960AB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021" y="2905127"/>
            <a:ext cx="5125926" cy="2708862"/>
          </a:xfrm>
        </p:spPr>
        <p:txBody>
          <a:bodyPr anchor="ctr">
            <a:noAutofit/>
          </a:bodyPr>
          <a:lstStyle/>
          <a:p>
            <a:pPr algn="l"/>
            <a:r>
              <a:rPr lang="en-US" sz="4000" b="1" dirty="0">
                <a:solidFill>
                  <a:srgbClr val="21213D"/>
                </a:solidFill>
                <a:latin typeface="Century Gothic" panose="020B0502020202020204" pitchFamily="34" charset="0"/>
              </a:rPr>
              <a:t>Join the [</a:t>
            </a:r>
            <a:r>
              <a:rPr lang="en-US" sz="4000" b="1" dirty="0">
                <a:solidFill>
                  <a:srgbClr val="00D1B2"/>
                </a:solidFill>
                <a:latin typeface="Century Gothic" panose="020B0502020202020204" pitchFamily="34" charset="0"/>
              </a:rPr>
              <a:t>Insert Your Program Name Here</a:t>
            </a:r>
            <a:r>
              <a:rPr lang="en-US" sz="4000" b="1" dirty="0">
                <a:solidFill>
                  <a:srgbClr val="21213D"/>
                </a:solidFill>
                <a:latin typeface="Century Gothic" panose="020B0502020202020204" pitchFamily="34" charset="0"/>
              </a:rPr>
              <a:t>] Program</a:t>
            </a: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AFB61DF-2326-0A3A-5889-AA2F352BF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728" y="221112"/>
            <a:ext cx="3741510" cy="6210470"/>
          </a:xfrm>
          <a:prstGeom prst="rect">
            <a:avLst/>
          </a:prstGeom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E3AE6E2F-61FA-242E-6ADE-BB1757CD2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187" y="1588315"/>
            <a:ext cx="3741510" cy="99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38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96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Join the [Insert Your Program Name Here]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Tiana Emery</cp:lastModifiedBy>
  <cp:revision>11</cp:revision>
  <dcterms:created xsi:type="dcterms:W3CDTF">2022-03-25T02:22:00Z</dcterms:created>
  <dcterms:modified xsi:type="dcterms:W3CDTF">2023-11-03T14:54:41Z</dcterms:modified>
</cp:coreProperties>
</file>