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8" r:id="rId5"/>
    <p:sldId id="259" r:id="rId6"/>
  </p:sldIdLst>
  <p:sldSz cx="6099175" cy="6099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4AEEB5-44EB-C549-BA21-4E87E8CAE7F4}" v="5" dt="2023-09-14T17:51:35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94"/>
  </p:normalViewPr>
  <p:slideViewPr>
    <p:cSldViewPr snapToGrid="0" snapToObjects="1">
      <p:cViewPr varScale="1">
        <p:scale>
          <a:sx n="136" d="100"/>
          <a:sy n="136" d="100"/>
        </p:scale>
        <p:origin x="2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584AEEB5-44EB-C549-BA21-4E87E8CAE7F4}"/>
    <pc:docChg chg="custSel delSld modSld">
      <pc:chgData name="Daniel Urban" userId="6ba34f07-49e6-4629-807b-179067998f49" providerId="ADAL" clId="{584AEEB5-44EB-C549-BA21-4E87E8CAE7F4}" dt="2023-09-14T17:51:35.576" v="13" actId="167"/>
      <pc:docMkLst>
        <pc:docMk/>
      </pc:docMkLst>
      <pc:sldChg chg="del">
        <pc:chgData name="Daniel Urban" userId="6ba34f07-49e6-4629-807b-179067998f49" providerId="ADAL" clId="{584AEEB5-44EB-C549-BA21-4E87E8CAE7F4}" dt="2023-09-14T17:50:07.786" v="1" actId="2696"/>
        <pc:sldMkLst>
          <pc:docMk/>
          <pc:sldMk cId="259886065" sldId="256"/>
        </pc:sldMkLst>
      </pc:sldChg>
      <pc:sldChg chg="del">
        <pc:chgData name="Daniel Urban" userId="6ba34f07-49e6-4629-807b-179067998f49" providerId="ADAL" clId="{584AEEB5-44EB-C549-BA21-4E87E8CAE7F4}" dt="2023-09-14T17:50:07.784" v="0" actId="2696"/>
        <pc:sldMkLst>
          <pc:docMk/>
          <pc:sldMk cId="1359984121" sldId="257"/>
        </pc:sldMkLst>
      </pc:sldChg>
      <pc:sldChg chg="addSp delSp modSp mod">
        <pc:chgData name="Daniel Urban" userId="6ba34f07-49e6-4629-807b-179067998f49" providerId="ADAL" clId="{584AEEB5-44EB-C549-BA21-4E87E8CAE7F4}" dt="2023-09-14T17:51:16.727" v="11" actId="167"/>
        <pc:sldMkLst>
          <pc:docMk/>
          <pc:sldMk cId="2208754492" sldId="258"/>
        </pc:sldMkLst>
        <pc:spChg chg="mod">
          <ac:chgData name="Daniel Urban" userId="6ba34f07-49e6-4629-807b-179067998f49" providerId="ADAL" clId="{584AEEB5-44EB-C549-BA21-4E87E8CAE7F4}" dt="2023-09-14T17:51:16.727" v="11" actId="167"/>
          <ac:spMkLst>
            <pc:docMk/>
            <pc:sldMk cId="2208754492" sldId="258"/>
            <ac:spMk id="2" creationId="{437BD589-9265-157A-3895-21398778E31C}"/>
          </ac:spMkLst>
        </pc:spChg>
        <pc:picChg chg="add del mod">
          <ac:chgData name="Daniel Urban" userId="6ba34f07-49e6-4629-807b-179067998f49" providerId="ADAL" clId="{584AEEB5-44EB-C549-BA21-4E87E8CAE7F4}" dt="2023-09-14T17:50:28.224" v="4" actId="478"/>
          <ac:picMkLst>
            <pc:docMk/>
            <pc:sldMk cId="2208754492" sldId="258"/>
            <ac:picMk id="5" creationId="{0C2F0C4A-249A-75BE-94D3-A7883ADFE922}"/>
          </ac:picMkLst>
        </pc:picChg>
        <pc:picChg chg="add mod modCrop">
          <ac:chgData name="Daniel Urban" userId="6ba34f07-49e6-4629-807b-179067998f49" providerId="ADAL" clId="{584AEEB5-44EB-C549-BA21-4E87E8CAE7F4}" dt="2023-09-14T17:51:16.727" v="11" actId="167"/>
          <ac:picMkLst>
            <pc:docMk/>
            <pc:sldMk cId="2208754492" sldId="258"/>
            <ac:picMk id="7" creationId="{D2736429-958F-1F1C-4B8D-8C72AF094C39}"/>
          </ac:picMkLst>
        </pc:picChg>
      </pc:sldChg>
      <pc:sldChg chg="addSp modSp">
        <pc:chgData name="Daniel Urban" userId="6ba34f07-49e6-4629-807b-179067998f49" providerId="ADAL" clId="{584AEEB5-44EB-C549-BA21-4E87E8CAE7F4}" dt="2023-09-14T17:51:35.576" v="13" actId="167"/>
        <pc:sldMkLst>
          <pc:docMk/>
          <pc:sldMk cId="308368520" sldId="259"/>
        </pc:sldMkLst>
        <pc:spChg chg="mod">
          <ac:chgData name="Daniel Urban" userId="6ba34f07-49e6-4629-807b-179067998f49" providerId="ADAL" clId="{584AEEB5-44EB-C549-BA21-4E87E8CAE7F4}" dt="2023-09-14T17:51:35.576" v="13" actId="167"/>
          <ac:spMkLst>
            <pc:docMk/>
            <pc:sldMk cId="308368520" sldId="259"/>
            <ac:spMk id="2" creationId="{5B013DDC-5D89-20DF-8288-37EFD728C35A}"/>
          </ac:spMkLst>
        </pc:spChg>
        <pc:picChg chg="add mod">
          <ac:chgData name="Daniel Urban" userId="6ba34f07-49e6-4629-807b-179067998f49" providerId="ADAL" clId="{584AEEB5-44EB-C549-BA21-4E87E8CAE7F4}" dt="2023-09-14T17:51:35.576" v="13" actId="167"/>
          <ac:picMkLst>
            <pc:docMk/>
            <pc:sldMk cId="308368520" sldId="259"/>
            <ac:picMk id="4" creationId="{9E3FCAF4-9B3D-CA4B-49B0-2C9CA04F049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F46DE-39C5-CF45-B506-A592FCA558CE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23759-DCB4-3842-A186-7E2A5B12F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82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logo for your logo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Export the slide as a JPEG and upload to your custom program on </a:t>
            </a:r>
            <a:r>
              <a:rPr lang="en-US" dirty="0" err="1"/>
              <a:t>Wellbeats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D23759-DCB4-3842-A186-7E2A5B12F4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63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438" y="998176"/>
            <a:ext cx="5184299" cy="2123416"/>
          </a:xfrm>
        </p:spPr>
        <p:txBody>
          <a:bodyPr anchor="b"/>
          <a:lstStyle>
            <a:lvl1pPr algn="ctr">
              <a:defRPr sz="40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397" y="3203479"/>
            <a:ext cx="4574381" cy="1472555"/>
          </a:xfrm>
        </p:spPr>
        <p:txBody>
          <a:bodyPr/>
          <a:lstStyle>
            <a:lvl1pPr marL="0" indent="0" algn="ctr">
              <a:buNone/>
              <a:defRPr sz="1601"/>
            </a:lvl1pPr>
            <a:lvl2pPr marL="304952" indent="0" algn="ctr">
              <a:buNone/>
              <a:defRPr sz="1334"/>
            </a:lvl2pPr>
            <a:lvl3pPr marL="609905" indent="0" algn="ctr">
              <a:buNone/>
              <a:defRPr sz="1201"/>
            </a:lvl3pPr>
            <a:lvl4pPr marL="914857" indent="0" algn="ctr">
              <a:buNone/>
              <a:defRPr sz="1067"/>
            </a:lvl4pPr>
            <a:lvl5pPr marL="1219810" indent="0" algn="ctr">
              <a:buNone/>
              <a:defRPr sz="1067"/>
            </a:lvl5pPr>
            <a:lvl6pPr marL="1524762" indent="0" algn="ctr">
              <a:buNone/>
              <a:defRPr sz="1067"/>
            </a:lvl6pPr>
            <a:lvl7pPr marL="1829714" indent="0" algn="ctr">
              <a:buNone/>
              <a:defRPr sz="1067"/>
            </a:lvl7pPr>
            <a:lvl8pPr marL="2134667" indent="0" algn="ctr">
              <a:buNone/>
              <a:defRPr sz="1067"/>
            </a:lvl8pPr>
            <a:lvl9pPr marL="2439619" indent="0" algn="ctr">
              <a:buNone/>
              <a:defRPr sz="10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468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5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64722" y="324725"/>
            <a:ext cx="1315135" cy="516876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9319" y="324725"/>
            <a:ext cx="3869164" cy="516876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0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2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142" y="1520560"/>
            <a:ext cx="5260538" cy="2537087"/>
          </a:xfrm>
        </p:spPr>
        <p:txBody>
          <a:bodyPr anchor="b"/>
          <a:lstStyle>
            <a:lvl1pPr>
              <a:defRPr sz="40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142" y="4081649"/>
            <a:ext cx="5260538" cy="1334194"/>
          </a:xfrm>
        </p:spPr>
        <p:txBody>
          <a:bodyPr/>
          <a:lstStyle>
            <a:lvl1pPr marL="0" indent="0">
              <a:buNone/>
              <a:defRPr sz="1601">
                <a:solidFill>
                  <a:schemeClr val="tx1"/>
                </a:solidFill>
              </a:defRPr>
            </a:lvl1pPr>
            <a:lvl2pPr marL="304952" indent="0">
              <a:buNone/>
              <a:defRPr sz="1334">
                <a:solidFill>
                  <a:schemeClr val="tx1">
                    <a:tint val="75000"/>
                  </a:schemeClr>
                </a:solidFill>
              </a:defRPr>
            </a:lvl2pPr>
            <a:lvl3pPr marL="609905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3pPr>
            <a:lvl4pPr marL="91485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81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76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9714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466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9619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5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318" y="1623623"/>
            <a:ext cx="2592149" cy="3869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87708" y="1623623"/>
            <a:ext cx="2592149" cy="3869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54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324726"/>
            <a:ext cx="5260538" cy="11788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113" y="1495145"/>
            <a:ext cx="2580237" cy="732748"/>
          </a:xfrm>
        </p:spPr>
        <p:txBody>
          <a:bodyPr anchor="b"/>
          <a:lstStyle>
            <a:lvl1pPr marL="0" indent="0">
              <a:buNone/>
              <a:defRPr sz="1601" b="1"/>
            </a:lvl1pPr>
            <a:lvl2pPr marL="304952" indent="0">
              <a:buNone/>
              <a:defRPr sz="1334" b="1"/>
            </a:lvl2pPr>
            <a:lvl3pPr marL="609905" indent="0">
              <a:buNone/>
              <a:defRPr sz="1201" b="1"/>
            </a:lvl3pPr>
            <a:lvl4pPr marL="914857" indent="0">
              <a:buNone/>
              <a:defRPr sz="1067" b="1"/>
            </a:lvl4pPr>
            <a:lvl5pPr marL="1219810" indent="0">
              <a:buNone/>
              <a:defRPr sz="1067" b="1"/>
            </a:lvl5pPr>
            <a:lvl6pPr marL="1524762" indent="0">
              <a:buNone/>
              <a:defRPr sz="1067" b="1"/>
            </a:lvl6pPr>
            <a:lvl7pPr marL="1829714" indent="0">
              <a:buNone/>
              <a:defRPr sz="1067" b="1"/>
            </a:lvl7pPr>
            <a:lvl8pPr marL="2134667" indent="0">
              <a:buNone/>
              <a:defRPr sz="1067" b="1"/>
            </a:lvl8pPr>
            <a:lvl9pPr marL="2439619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113" y="2227893"/>
            <a:ext cx="2580237" cy="3276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87708" y="1495145"/>
            <a:ext cx="2592944" cy="732748"/>
          </a:xfrm>
        </p:spPr>
        <p:txBody>
          <a:bodyPr anchor="b"/>
          <a:lstStyle>
            <a:lvl1pPr marL="0" indent="0">
              <a:buNone/>
              <a:defRPr sz="1601" b="1"/>
            </a:lvl1pPr>
            <a:lvl2pPr marL="304952" indent="0">
              <a:buNone/>
              <a:defRPr sz="1334" b="1"/>
            </a:lvl2pPr>
            <a:lvl3pPr marL="609905" indent="0">
              <a:buNone/>
              <a:defRPr sz="1201" b="1"/>
            </a:lvl3pPr>
            <a:lvl4pPr marL="914857" indent="0">
              <a:buNone/>
              <a:defRPr sz="1067" b="1"/>
            </a:lvl4pPr>
            <a:lvl5pPr marL="1219810" indent="0">
              <a:buNone/>
              <a:defRPr sz="1067" b="1"/>
            </a:lvl5pPr>
            <a:lvl6pPr marL="1524762" indent="0">
              <a:buNone/>
              <a:defRPr sz="1067" b="1"/>
            </a:lvl6pPr>
            <a:lvl7pPr marL="1829714" indent="0">
              <a:buNone/>
              <a:defRPr sz="1067" b="1"/>
            </a:lvl7pPr>
            <a:lvl8pPr marL="2134667" indent="0">
              <a:buNone/>
              <a:defRPr sz="1067" b="1"/>
            </a:lvl8pPr>
            <a:lvl9pPr marL="2439619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87708" y="2227893"/>
            <a:ext cx="2592944" cy="3276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8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1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83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406612"/>
            <a:ext cx="1967143" cy="1423141"/>
          </a:xfrm>
        </p:spPr>
        <p:txBody>
          <a:bodyPr anchor="b"/>
          <a:lstStyle>
            <a:lvl1pPr>
              <a:defRPr sz="2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44" y="878170"/>
            <a:ext cx="3087707" cy="4334367"/>
          </a:xfrm>
        </p:spPr>
        <p:txBody>
          <a:bodyPr/>
          <a:lstStyle>
            <a:lvl1pPr>
              <a:defRPr sz="2134"/>
            </a:lvl1pPr>
            <a:lvl2pPr>
              <a:defRPr sz="1868"/>
            </a:lvl2pPr>
            <a:lvl3pPr>
              <a:defRPr sz="1601"/>
            </a:lvl3pPr>
            <a:lvl4pPr>
              <a:defRPr sz="1334"/>
            </a:lvl4pPr>
            <a:lvl5pPr>
              <a:defRPr sz="1334"/>
            </a:lvl5pPr>
            <a:lvl6pPr>
              <a:defRPr sz="1334"/>
            </a:lvl6pPr>
            <a:lvl7pPr>
              <a:defRPr sz="1334"/>
            </a:lvl7pPr>
            <a:lvl8pPr>
              <a:defRPr sz="1334"/>
            </a:lvl8pPr>
            <a:lvl9pPr>
              <a:defRPr sz="133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0113" y="1829752"/>
            <a:ext cx="1967143" cy="3389843"/>
          </a:xfrm>
        </p:spPr>
        <p:txBody>
          <a:bodyPr/>
          <a:lstStyle>
            <a:lvl1pPr marL="0" indent="0">
              <a:buNone/>
              <a:defRPr sz="1067"/>
            </a:lvl1pPr>
            <a:lvl2pPr marL="304952" indent="0">
              <a:buNone/>
              <a:defRPr sz="934"/>
            </a:lvl2pPr>
            <a:lvl3pPr marL="609905" indent="0">
              <a:buNone/>
              <a:defRPr sz="800"/>
            </a:lvl3pPr>
            <a:lvl4pPr marL="914857" indent="0">
              <a:buNone/>
              <a:defRPr sz="667"/>
            </a:lvl4pPr>
            <a:lvl5pPr marL="1219810" indent="0">
              <a:buNone/>
              <a:defRPr sz="667"/>
            </a:lvl5pPr>
            <a:lvl6pPr marL="1524762" indent="0">
              <a:buNone/>
              <a:defRPr sz="667"/>
            </a:lvl6pPr>
            <a:lvl7pPr marL="1829714" indent="0">
              <a:buNone/>
              <a:defRPr sz="667"/>
            </a:lvl7pPr>
            <a:lvl8pPr marL="2134667" indent="0">
              <a:buNone/>
              <a:defRPr sz="667"/>
            </a:lvl8pPr>
            <a:lvl9pPr marL="2439619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48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406612"/>
            <a:ext cx="1967143" cy="1423141"/>
          </a:xfrm>
        </p:spPr>
        <p:txBody>
          <a:bodyPr anchor="b"/>
          <a:lstStyle>
            <a:lvl1pPr>
              <a:defRPr sz="213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92944" y="878170"/>
            <a:ext cx="3087707" cy="4334367"/>
          </a:xfrm>
        </p:spPr>
        <p:txBody>
          <a:bodyPr anchor="t"/>
          <a:lstStyle>
            <a:lvl1pPr marL="0" indent="0">
              <a:buNone/>
              <a:defRPr sz="2134"/>
            </a:lvl1pPr>
            <a:lvl2pPr marL="304952" indent="0">
              <a:buNone/>
              <a:defRPr sz="1868"/>
            </a:lvl2pPr>
            <a:lvl3pPr marL="609905" indent="0">
              <a:buNone/>
              <a:defRPr sz="1601"/>
            </a:lvl3pPr>
            <a:lvl4pPr marL="914857" indent="0">
              <a:buNone/>
              <a:defRPr sz="1334"/>
            </a:lvl4pPr>
            <a:lvl5pPr marL="1219810" indent="0">
              <a:buNone/>
              <a:defRPr sz="1334"/>
            </a:lvl5pPr>
            <a:lvl6pPr marL="1524762" indent="0">
              <a:buNone/>
              <a:defRPr sz="1334"/>
            </a:lvl6pPr>
            <a:lvl7pPr marL="1829714" indent="0">
              <a:buNone/>
              <a:defRPr sz="1334"/>
            </a:lvl7pPr>
            <a:lvl8pPr marL="2134667" indent="0">
              <a:buNone/>
              <a:defRPr sz="1334"/>
            </a:lvl8pPr>
            <a:lvl9pPr marL="2439619" indent="0">
              <a:buNone/>
              <a:defRPr sz="133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0113" y="1829752"/>
            <a:ext cx="1967143" cy="3389843"/>
          </a:xfrm>
        </p:spPr>
        <p:txBody>
          <a:bodyPr/>
          <a:lstStyle>
            <a:lvl1pPr marL="0" indent="0">
              <a:buNone/>
              <a:defRPr sz="1067"/>
            </a:lvl1pPr>
            <a:lvl2pPr marL="304952" indent="0">
              <a:buNone/>
              <a:defRPr sz="934"/>
            </a:lvl2pPr>
            <a:lvl3pPr marL="609905" indent="0">
              <a:buNone/>
              <a:defRPr sz="800"/>
            </a:lvl3pPr>
            <a:lvl4pPr marL="914857" indent="0">
              <a:buNone/>
              <a:defRPr sz="667"/>
            </a:lvl4pPr>
            <a:lvl5pPr marL="1219810" indent="0">
              <a:buNone/>
              <a:defRPr sz="667"/>
            </a:lvl5pPr>
            <a:lvl6pPr marL="1524762" indent="0">
              <a:buNone/>
              <a:defRPr sz="667"/>
            </a:lvl6pPr>
            <a:lvl7pPr marL="1829714" indent="0">
              <a:buNone/>
              <a:defRPr sz="667"/>
            </a:lvl7pPr>
            <a:lvl8pPr marL="2134667" indent="0">
              <a:buNone/>
              <a:defRPr sz="667"/>
            </a:lvl8pPr>
            <a:lvl9pPr marL="2439619" indent="0">
              <a:buNone/>
              <a:defRPr sz="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902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319" y="324726"/>
            <a:ext cx="5260538" cy="1178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319" y="1623623"/>
            <a:ext cx="5260538" cy="3869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318" y="5653033"/>
            <a:ext cx="1372314" cy="324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0352" y="5653033"/>
            <a:ext cx="2058472" cy="324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7543" y="5653033"/>
            <a:ext cx="1372314" cy="324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31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9905" rtl="0" eaLnBrk="1" latinLnBrk="0" hangingPunct="1">
        <a:lnSpc>
          <a:spcPct val="90000"/>
        </a:lnSpc>
        <a:spcBef>
          <a:spcPct val="0"/>
        </a:spcBef>
        <a:buNone/>
        <a:defRPr sz="29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476" indent="-152476" algn="l" defTabSz="609905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1868" kern="1200">
          <a:solidFill>
            <a:schemeClr val="tx1"/>
          </a:solidFill>
          <a:latin typeface="+mn-lt"/>
          <a:ea typeface="+mn-ea"/>
          <a:cs typeface="+mn-cs"/>
        </a:defRPr>
      </a:lvl1pPr>
      <a:lvl2pPr marL="457429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601" kern="1200">
          <a:solidFill>
            <a:schemeClr val="tx1"/>
          </a:solidFill>
          <a:latin typeface="+mn-lt"/>
          <a:ea typeface="+mn-ea"/>
          <a:cs typeface="+mn-cs"/>
        </a:defRPr>
      </a:lvl2pPr>
      <a:lvl3pPr marL="762381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334" kern="1200">
          <a:solidFill>
            <a:schemeClr val="tx1"/>
          </a:solidFill>
          <a:latin typeface="+mn-lt"/>
          <a:ea typeface="+mn-ea"/>
          <a:cs typeface="+mn-cs"/>
        </a:defRPr>
      </a:lvl3pPr>
      <a:lvl4pPr marL="1067333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4pPr>
      <a:lvl5pPr marL="1372286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5pPr>
      <a:lvl6pPr marL="1677238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6pPr>
      <a:lvl7pPr marL="1982191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7pPr>
      <a:lvl8pPr marL="2287143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8pPr>
      <a:lvl9pPr marL="2592095" indent="-152476" algn="l" defTabSz="609905" rtl="0" eaLnBrk="1" latinLnBrk="0" hangingPunct="1">
        <a:lnSpc>
          <a:spcPct val="90000"/>
        </a:lnSpc>
        <a:spcBef>
          <a:spcPts val="334"/>
        </a:spcBef>
        <a:buFont typeface="Arial" panose="020B0604020202020204" pitchFamily="34" charset="0"/>
        <a:buChar char="•"/>
        <a:defRPr sz="12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1pPr>
      <a:lvl2pPr marL="304952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2pPr>
      <a:lvl3pPr marL="609905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3pPr>
      <a:lvl4pPr marL="914857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4pPr>
      <a:lvl5pPr marL="1219810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5pPr>
      <a:lvl6pPr marL="1524762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6pPr>
      <a:lvl7pPr marL="1829714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7pPr>
      <a:lvl8pPr marL="2134667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8pPr>
      <a:lvl9pPr marL="2439619" algn="l" defTabSz="609905" rtl="0" eaLnBrk="1" latinLnBrk="0" hangingPunct="1">
        <a:defRPr sz="12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7BD589-9265-157A-3895-21398778E31C}"/>
              </a:ext>
            </a:extLst>
          </p:cNvPr>
          <p:cNvSpPr/>
          <p:nvPr/>
        </p:nvSpPr>
        <p:spPr>
          <a:xfrm>
            <a:off x="0" y="0"/>
            <a:ext cx="6099175" cy="60991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2736429-958F-1F1C-4B8D-8C72AF094C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7096" t="3392" b="-1"/>
          <a:stretch/>
        </p:blipFill>
        <p:spPr>
          <a:xfrm>
            <a:off x="-1" y="0"/>
            <a:ext cx="4138367" cy="5483858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98626F17-CDDD-61E6-8EB7-6CBE57DD0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6042" y="484142"/>
            <a:ext cx="2901084" cy="2901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54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013DDC-5D89-20DF-8288-37EFD728C35A}"/>
              </a:ext>
            </a:extLst>
          </p:cNvPr>
          <p:cNvSpPr/>
          <p:nvPr/>
        </p:nvSpPr>
        <p:spPr>
          <a:xfrm>
            <a:off x="0" y="0"/>
            <a:ext cx="6099175" cy="60991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E3FCAF4-9B3D-CA4B-49B0-2C9CA04F04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7096" t="3392" b="-1"/>
          <a:stretch/>
        </p:blipFill>
        <p:spPr>
          <a:xfrm>
            <a:off x="-1" y="0"/>
            <a:ext cx="4138367" cy="54838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626F17-CDDD-61E6-8EB7-6CBE57DD01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436042" y="1548832"/>
            <a:ext cx="2901084" cy="77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8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E2C138-4BEA-4A0E-87B7-E0395A74FE81}"/>
</file>

<file path=customXml/itemProps2.xml><?xml version="1.0" encoding="utf-8"?>
<ds:datastoreItem xmlns:ds="http://schemas.openxmlformats.org/officeDocument/2006/customXml" ds:itemID="{CC007C45-9785-43C9-A83B-CF9FF4DC1255}">
  <ds:schemaRefs>
    <ds:schemaRef ds:uri="e630b573-bf5a-46f0-8617-d672a07900f4"/>
    <ds:schemaRef ds:uri="http://purl.org/dc/terms/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56590ad3-9c91-4b45-a023-9d56e7259124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4E97170-8710-44DA-B356-8F1744659F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</TotalTime>
  <Words>24</Words>
  <Application>Microsoft Macintosh PowerPoint</Application>
  <PresentationFormat>Custom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Daniel Urban</cp:lastModifiedBy>
  <cp:revision>11</cp:revision>
  <dcterms:created xsi:type="dcterms:W3CDTF">2022-03-24T21:46:02Z</dcterms:created>
  <dcterms:modified xsi:type="dcterms:W3CDTF">2023-09-14T17:51:36Z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