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053842236" r:id="rId5"/>
    <p:sldId id="2053842164" r:id="rId6"/>
    <p:sldId id="2053842012" r:id="rId7"/>
    <p:sldId id="2053842261" r:id="rId8"/>
    <p:sldId id="2053842262" r:id="rId9"/>
    <p:sldId id="2053842150" r:id="rId10"/>
    <p:sldId id="2053842151" r:id="rId11"/>
    <p:sldId id="2053842152" r:id="rId12"/>
    <p:sldId id="2053842163" r:id="rId13"/>
    <p:sldId id="2053842265" r:id="rId14"/>
    <p:sldId id="205384226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0D0118-FA81-FA57-F839-2868A28199DE}" name="Jenn Studaker" initials="JS" userId="50fe19eba4339667" providerId="Windows Live"/>
  <p188:author id="{8443ED59-20C7-4FDF-8DCA-8A14D1AA1C8C}" name="Microsoft Office User" initials="MOU" userId="Microsoft Office Us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D3"/>
    <a:srgbClr val="2C3D77"/>
    <a:srgbClr val="7CD0DB"/>
    <a:srgbClr val="6C83C1"/>
    <a:srgbClr val="8470B2"/>
    <a:srgbClr val="D059A1"/>
    <a:srgbClr val="52B0E1"/>
    <a:srgbClr val="C81182"/>
    <a:srgbClr val="EC1678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20"/>
    <p:restoredTop sz="83469"/>
  </p:normalViewPr>
  <p:slideViewPr>
    <p:cSldViewPr snapToGrid="0">
      <p:cViewPr varScale="1">
        <p:scale>
          <a:sx n="106" d="100"/>
          <a:sy n="106" d="100"/>
        </p:scale>
        <p:origin x="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4CFB44-CD76-3E4E-838F-3AE5997883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B9BDB5-AA66-4949-BD36-C8CDE8111D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79C8C-6383-2F45-BF6B-8B1D61D0CF6C}" type="datetimeFigureOut">
              <a:rPr lang="en-US" smtClean="0">
                <a:latin typeface="Century Gothic" panose="020B0502020202020204" pitchFamily="34" charset="0"/>
              </a:rPr>
              <a:t>5/19/23</a:t>
            </a:fld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AD81A-E883-9045-92B5-49AECD0849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941C8-4D64-3040-AB81-9490F880EB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4FE68-12A6-B742-B302-715E57D19FDD}" type="slidenum">
              <a:rPr lang="en-US" smtClean="0">
                <a:latin typeface="Century Gothic" panose="020B0502020202020204" pitchFamily="34" charset="0"/>
              </a:rPr>
              <a:t>‹#›</a:t>
            </a:fld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49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E80C7E1C-8C0D-FD44-B3B6-42F9421B847D}" type="datetimeFigureOut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B0481647-A79F-9A4F-BF74-0DDC0D2704B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69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38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741932">
              <a:defRPr/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36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741932">
              <a:defRPr/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7920C-2ACF-3D41-947E-349E2CD2F02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78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>
            <a:spLocks noGrp="1" noRot="1" noChangeAspect="1"/>
          </p:cNvSpPr>
          <p:nvPr>
            <p:ph type="sldImg"/>
          </p:nvPr>
        </p:nvSpPr>
        <p:spPr>
          <a:xfrm>
            <a:off x="420688" y="676275"/>
            <a:ext cx="6003925" cy="337661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6" name="Shape 686"/>
          <p:cNvSpPr>
            <a:spLocks noGrp="1"/>
          </p:cNvSpPr>
          <p:nvPr>
            <p:ph type="body" sz="quarter" idx="1"/>
          </p:nvPr>
        </p:nvSpPr>
        <p:spPr>
          <a:xfrm>
            <a:off x="420688" y="4648200"/>
            <a:ext cx="6003925" cy="272414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736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8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751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74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72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06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" y="247650"/>
            <a:ext cx="6570663" cy="3695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" y="4152900"/>
            <a:ext cx="6789738" cy="4686299"/>
          </a:xfrm>
        </p:spPr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915059" y="8349425"/>
            <a:ext cx="874679" cy="699324"/>
          </a:xfrm>
        </p:spPr>
        <p:txBody>
          <a:bodyPr/>
          <a:lstStyle/>
          <a:p>
            <a:fld id="{B0481647-A79F-9A4F-BF74-0DDC0D2704B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0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+ 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FF2B-506C-494E-85CF-EC6B3C36C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5571" y="4284985"/>
            <a:ext cx="3550654" cy="1584796"/>
          </a:xfrm>
        </p:spPr>
        <p:txBody>
          <a:bodyPr anchor="b">
            <a:noAutofit/>
          </a:bodyPr>
          <a:lstStyle>
            <a:lvl1pPr algn="l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59713-5F71-5A44-9BE4-2F900334175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5974398"/>
            <a:ext cx="2743200" cy="365125"/>
          </a:xfrm>
        </p:spPr>
        <p:txBody>
          <a:bodyPr>
            <a:noAutofit/>
          </a:bodyPr>
          <a:lstStyle>
            <a:lvl1pPr marL="0" indent="0" algn="l">
              <a:buNone/>
              <a:defRPr sz="1000" b="0" i="0" cap="all" spc="100" baseline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952A9-534F-E84F-AFE7-993C60B0F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87B7F8-0BAE-1740-BFFB-B10E3B58CBA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A1E5E-976A-4B4E-9CD5-8B0F47AD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DC2FC-FAF9-C144-9199-3D59D420B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3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5467927" cy="3932526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0CF1B59B-0183-814A-89A4-DAE445C36DE8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9BD94B-E3EF-0648-B3BD-045A98F33D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6188" y="2244725"/>
            <a:ext cx="5865812" cy="461327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088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+ Pho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5337651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4" y="2244436"/>
            <a:ext cx="5337650" cy="3932526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B577E188-9886-0F45-BC7F-D82CB096BD0D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5337651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9BD94B-E3EF-0648-B3BD-045A98F33D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6908" y="0"/>
            <a:ext cx="5865091" cy="685800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903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Title +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4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2BDA6-856B-A880-0EEF-2CDD0403F82C}"/>
              </a:ext>
            </a:extLst>
          </p:cNvPr>
          <p:cNvSpPr txBox="1"/>
          <p:nvPr userDrawn="1"/>
        </p:nvSpPr>
        <p:spPr>
          <a:xfrm>
            <a:off x="247426" y="-1398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110000"/>
              </a:lnSpc>
            </a:pPr>
            <a:endParaRPr lang="en-US" dirty="0">
              <a:solidFill>
                <a:schemeClr val="tx2"/>
              </a:solidFill>
              <a:latin typeface="GRAPHIK-LIGHT" panose="020B0403030202060203" pitchFamily="34" charset="77"/>
              <a:cs typeface="Calibri Light" panose="020F030202020403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7A1E90D-EB30-FB53-BBF0-43FF43F5D67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350672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97FEC34-7098-FE57-1FD8-EB9EB5720A4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BF52A3F-20B7-3534-0C82-4128CC48452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841328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42D95AE-1937-93FE-5060-78E32E41D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E05E05CF-0F4C-776E-2166-1FE2AEFA47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347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011680"/>
            <a:ext cx="12192000" cy="484632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9738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082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plus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588873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93CD0-59B6-E440-9939-2CDC35F9F3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2608" y="5935218"/>
            <a:ext cx="11625329" cy="393700"/>
          </a:xfrm>
        </p:spPr>
        <p:txBody>
          <a:bodyPr/>
          <a:lstStyle>
            <a:lvl1pPr marL="0" indent="0">
              <a:buNone/>
              <a:defRPr sz="1200"/>
            </a:lvl1pPr>
            <a:lvl2pPr marL="174625" indent="0">
              <a:buNone/>
              <a:defRPr/>
            </a:lvl2pPr>
            <a:lvl3pPr marL="349250" indent="0">
              <a:buNone/>
              <a:defRPr/>
            </a:lvl3pPr>
            <a:lvl4pPr marL="533400" indent="0">
              <a:buNone/>
              <a:defRPr/>
            </a:lvl4pPr>
            <a:lvl5pPr marL="6985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645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42760798-8EB8-6A46-B907-BDFC127E02F3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546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3564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77D401BD-53AA-664A-93E6-AE0F89EC6B77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5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D8752FA5-1859-7548-B9EC-090FB8A51A24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547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Poin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00726"/>
            <a:ext cx="5024581" cy="4987638"/>
          </a:xfrm>
          <a:prstGeom prst="rect">
            <a:avLst/>
          </a:prstGeom>
        </p:spPr>
        <p:txBody>
          <a:bodyPr anchor="ctr"/>
          <a:lstStyle>
            <a:lvl1pPr marL="7938" indent="-7938">
              <a:lnSpc>
                <a:spcPct val="100000"/>
              </a:lnSpc>
              <a:tabLst/>
              <a:defRPr sz="3600">
                <a:solidFill>
                  <a:schemeClr val="tx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6021F5-D2A1-1F43-9FF6-17826B65F5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69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FF2B-506C-494E-85CF-EC6B3C36C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029644"/>
            <a:ext cx="5706358" cy="1686854"/>
          </a:xfrm>
        </p:spPr>
        <p:txBody>
          <a:bodyPr lIns="0"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 descr="A picture containing sky, person, tennis, outdoor&#10;&#10;Description automatically generated">
            <a:extLst>
              <a:ext uri="{FF2B5EF4-FFF2-40B4-BE49-F238E27FC236}">
                <a16:creationId xmlns:a16="http://schemas.microsoft.com/office/drawing/2014/main" id="{1A73BAE2-73DC-C5D4-9670-B92B4C81C5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853368" cy="2002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C27BCC-F4F0-B7C1-8AE2-B6A5C7BE87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002791"/>
            <a:ext cx="2853368" cy="2550355"/>
          </a:xfrm>
          <a:prstGeom prst="rect">
            <a:avLst/>
          </a:prstGeom>
        </p:spPr>
      </p:pic>
      <p:pic>
        <p:nvPicPr>
          <p:cNvPr id="10" name="Picture 9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4AD389CB-4920-3951-4EE6-8555FDBEF4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4553146"/>
            <a:ext cx="2853368" cy="2307512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218C4D-A405-0360-FF8B-BB91719E18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54513" y="4884577"/>
            <a:ext cx="5765800" cy="1644650"/>
          </a:xfrm>
        </p:spPr>
        <p:txBody>
          <a:bodyPr l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174625" indent="0">
              <a:buNone/>
              <a:defRPr/>
            </a:lvl2pPr>
            <a:lvl3pPr marL="349250" indent="0">
              <a:buNone/>
              <a:defRPr/>
            </a:lvl3pPr>
            <a:lvl4pPr marL="533400" indent="0">
              <a:buNone/>
              <a:defRPr/>
            </a:lvl4pPr>
            <a:lvl5pPr marL="6985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C305C72-59C2-C07A-6781-BCD0243E3D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73550" y="2002791"/>
            <a:ext cx="2439222" cy="64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ributed Quo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44598"/>
            <a:ext cx="5218545" cy="3761511"/>
          </a:xfrm>
          <a:prstGeom prst="rect">
            <a:avLst/>
          </a:prstGeom>
        </p:spPr>
        <p:txBody>
          <a:bodyPr anchor="b"/>
          <a:lstStyle>
            <a:lvl1pPr marL="119063" indent="-119063">
              <a:lnSpc>
                <a:spcPct val="100000"/>
              </a:lnSpc>
              <a:tabLst/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“Quote.”</a:t>
            </a:r>
            <a:endParaRPr dirty="0"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D5FCF20-7CB1-7A43-820E-9197AE1D1E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184CDB-8D86-D644-BF2D-365969E2C2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903" y="5224896"/>
            <a:ext cx="5029200" cy="182880"/>
          </a:xfrm>
        </p:spPr>
        <p:txBody>
          <a:bodyPr t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00" b="1" i="0" cap="all" baseline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4EA654E-8359-5340-BD83-40BF3B0FDC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4902" y="5427519"/>
            <a:ext cx="5029200" cy="182880"/>
          </a:xfrm>
        </p:spPr>
        <p:txBody>
          <a:bodyPr t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00" b="0" i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Info</a:t>
            </a:r>
          </a:p>
        </p:txBody>
      </p:sp>
    </p:spTree>
    <p:extLst>
      <p:ext uri="{BB962C8B-B14F-4D97-AF65-F5344CB8AC3E}">
        <p14:creationId xmlns:p14="http://schemas.microsoft.com/office/powerpoint/2010/main" val="311597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Phot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4" y="1200726"/>
            <a:ext cx="4830618" cy="4987638"/>
          </a:xfrm>
          <a:prstGeom prst="rect">
            <a:avLst/>
          </a:prstGeom>
        </p:spPr>
        <p:txBody>
          <a:bodyPr anchor="ctr"/>
          <a:lstStyle>
            <a:lvl1pPr marL="174625" indent="-174625">
              <a:lnSpc>
                <a:spcPct val="100000"/>
              </a:lnSpc>
              <a:tabLst/>
              <a:defRPr sz="3600">
                <a:solidFill>
                  <a:schemeClr val="accent3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6021F5-D2A1-1F43-9FF6-17826B65F5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5706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ributed Quote + Phot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44598"/>
            <a:ext cx="5218545" cy="3761511"/>
          </a:xfrm>
          <a:prstGeom prst="rect">
            <a:avLst/>
          </a:prstGeom>
        </p:spPr>
        <p:txBody>
          <a:bodyPr anchor="b"/>
          <a:lstStyle>
            <a:lvl1pPr marL="119063" indent="-119063">
              <a:lnSpc>
                <a:spcPct val="100000"/>
              </a:lnSpc>
              <a:tabLst/>
              <a:defRPr sz="3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“Quote.”</a:t>
            </a:r>
            <a:endParaRPr dirty="0"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D5FCF20-7CB1-7A43-820E-9197AE1D1E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184CDB-8D86-D644-BF2D-365969E2C2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903" y="5224896"/>
            <a:ext cx="5029200" cy="182880"/>
          </a:xfrm>
        </p:spPr>
        <p:txBody>
          <a:bodyPr t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00" b="1" i="0" cap="all" baseline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4EA654E-8359-5340-BD83-40BF3B0FDC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4902" y="5427519"/>
            <a:ext cx="5029200" cy="182880"/>
          </a:xfrm>
        </p:spPr>
        <p:txBody>
          <a:bodyPr t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00" b="0" i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Info</a:t>
            </a:r>
          </a:p>
        </p:txBody>
      </p:sp>
    </p:spTree>
    <p:extLst>
      <p:ext uri="{BB962C8B-B14F-4D97-AF65-F5344CB8AC3E}">
        <p14:creationId xmlns:p14="http://schemas.microsoft.com/office/powerpoint/2010/main" val="61169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36B28-F2D1-924D-8172-9EF4DC1D4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19165"/>
            <a:ext cx="12192000" cy="2852737"/>
          </a:xfrm>
        </p:spPr>
        <p:txBody>
          <a:bodyPr anchor="ctr"/>
          <a:lstStyle>
            <a:lvl1pPr algn="ctr">
              <a:defRPr sz="5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A8C6A-43BE-CE4F-9898-B7A29DD5022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646082"/>
            <a:ext cx="12192000" cy="1452995"/>
          </a:xfrm>
        </p:spPr>
        <p:txBody>
          <a:bodyPr/>
          <a:lstStyle>
            <a:lvl1pPr marL="0" indent="0" algn="ctr">
              <a:buNone/>
              <a:defRPr sz="1800" b="0" i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For more information, contact us at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F7FA107-D8BC-50E8-E098-837974D48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212081" y="6356350"/>
            <a:ext cx="1705856" cy="365125"/>
          </a:xfrm>
        </p:spPr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8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36B28-F2D1-924D-8172-9EF4DC1D4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709738"/>
            <a:ext cx="8601548" cy="2852737"/>
          </a:xfrm>
        </p:spPr>
        <p:txBody>
          <a:bodyPr anchor="b"/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A8C6A-43BE-CE4F-9898-B7A29DD50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9964" y="4636655"/>
            <a:ext cx="8601548" cy="1452995"/>
          </a:xfrm>
        </p:spPr>
        <p:txBody>
          <a:bodyPr/>
          <a:lstStyle>
            <a:lvl1pPr marL="0" indent="0">
              <a:buNone/>
              <a:defRPr sz="1800" b="0" i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33541-2DA5-F848-AD27-97BDE5603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69131B62-5A3D-C441-82E0-E0032D1DAE45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988A-0326-0842-8C53-AFD233CE0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85617" y="6356350"/>
            <a:ext cx="1705856" cy="365125"/>
          </a:xfrm>
        </p:spPr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FC70F-31DD-B046-BDD2-EA3B02A09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picture containing invertebrate, coelenterate, jellyfish&#10;&#10;Description automatically generated">
            <a:extLst>
              <a:ext uri="{FF2B5EF4-FFF2-40B4-BE49-F238E27FC236}">
                <a16:creationId xmlns:a16="http://schemas.microsoft.com/office/drawing/2014/main" id="{CC75B6A1-EC3D-8DCE-E45B-6D1C4000D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0070" y="0"/>
            <a:ext cx="1541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9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3433E6E4-DD80-F947-837E-81CFB9AB1B6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A386CD-37C4-CA47-A7C7-C979837D7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4E7B5328-6BB2-AF4E-841B-6511414A6AF1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8E276-EEAA-FA43-9DE2-7E76BF9E1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7C7A7-F51F-F54B-821E-C1EF1D192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48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xfrm>
            <a:off x="889000" y="2266950"/>
            <a:ext cx="10414000" cy="23241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64324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10058400" cy="3932526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3pPr>
            <a:lvl4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4pPr>
            <a:lvl5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CC548E-4AD6-0B42-B039-C953211B5E6B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0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3pPr>
            <a:lvl4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4pPr>
            <a:lvl5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49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8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5352103" cy="3932526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CC548E-4AD6-0B42-B039-C953211B5E6B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0314460-C23E-CB4E-94AD-31332ABB0FD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11826" y="2244436"/>
            <a:ext cx="5352103" cy="3932526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65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2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5342959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394430-1C15-4245-868B-4266F45894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0970" y="1901228"/>
            <a:ext cx="5342959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2BDA6-856B-A880-0EEF-2CDD0403F82C}"/>
              </a:ext>
            </a:extLst>
          </p:cNvPr>
          <p:cNvSpPr txBox="1"/>
          <p:nvPr userDrawn="1"/>
        </p:nvSpPr>
        <p:spPr>
          <a:xfrm>
            <a:off x="247426" y="-1398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110000"/>
              </a:lnSpc>
            </a:pPr>
            <a:endParaRPr lang="en-US" dirty="0">
              <a:solidFill>
                <a:schemeClr val="tx2"/>
              </a:solidFill>
              <a:latin typeface="GRAPHIK-LIGHT" panose="020B0403030202060203" pitchFamily="34" charset="7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07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5352103" cy="4275734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20F459-C26E-8447-9BF6-4DF115D2B40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1826" y="1901228"/>
            <a:ext cx="5352103" cy="4275734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080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6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174625" indent="0">
              <a:buNone/>
              <a:defRPr sz="16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349250" indent="0">
              <a:buNone/>
              <a:defRPr sz="14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533400" indent="0">
              <a:buNone/>
              <a:defRPr sz="14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698500" indent="0">
              <a:buNone/>
              <a:defRPr sz="12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3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6568C9-DC86-8F43-A6E7-72A1B02C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10058400" cy="7758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636EA-C0B2-DF41-94F1-E614029BB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073" y="1967343"/>
            <a:ext cx="10058400" cy="4209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929C5-E258-5147-88C3-7ACB8F7C5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54927" y="6356350"/>
            <a:ext cx="916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7FE0D390-64E9-9A43-BC87-B7384E18790C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BD658-A3E9-284B-BFA3-52177433B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12081" y="6356350"/>
            <a:ext cx="1705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 cap="all" spc="100" baseline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AF1EE-018A-704B-ABA8-1BF7BB7D0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073" y="6356350"/>
            <a:ext cx="7666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60" r:id="rId3"/>
    <p:sldLayoutId id="2147483678" r:id="rId4"/>
    <p:sldLayoutId id="2147483683" r:id="rId5"/>
    <p:sldLayoutId id="2147483689" r:id="rId6"/>
    <p:sldLayoutId id="2147483690" r:id="rId7"/>
    <p:sldLayoutId id="2147483691" r:id="rId8"/>
    <p:sldLayoutId id="2147483684" r:id="rId9"/>
    <p:sldLayoutId id="2147483670" r:id="rId10"/>
    <p:sldLayoutId id="2147483675" r:id="rId11"/>
    <p:sldLayoutId id="2147483695" r:id="rId12"/>
    <p:sldLayoutId id="2147483669" r:id="rId13"/>
    <p:sldLayoutId id="2147483687" r:id="rId14"/>
    <p:sldLayoutId id="2147483688" r:id="rId15"/>
    <p:sldLayoutId id="2147483650" r:id="rId16"/>
    <p:sldLayoutId id="2147483677" r:id="rId17"/>
    <p:sldLayoutId id="2147483661" r:id="rId18"/>
    <p:sldLayoutId id="2147483671" r:id="rId19"/>
    <p:sldLayoutId id="2147483674" r:id="rId20"/>
    <p:sldLayoutId id="2147483668" r:id="rId21"/>
    <p:sldLayoutId id="2147483696" r:id="rId22"/>
    <p:sldLayoutId id="2147483681" r:id="rId23"/>
    <p:sldLayoutId id="2147483676" r:id="rId24"/>
    <p:sldLayoutId id="2147483662" r:id="rId25"/>
    <p:sldLayoutId id="2147483655" r:id="rId26"/>
    <p:sldLayoutId id="2147483697" r:id="rId2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Century Gothic" panose="020B0502020202020204" pitchFamily="34" charset="0"/>
          <a:ea typeface="Baskerville" panose="02020502070401020303" pitchFamily="18" charset="0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11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tabLst/>
        <a:defRPr sz="1600" b="0" i="0" kern="1200">
          <a:solidFill>
            <a:schemeClr val="accent2"/>
          </a:solidFill>
          <a:latin typeface="+mn-lt"/>
          <a:ea typeface="+mn-ea"/>
          <a:cs typeface="+mn-cs"/>
        </a:defRPr>
      </a:lvl1pPr>
      <a:lvl2pPr marL="349250" indent="-174625" algn="l" defTabSz="914400" rtl="0" eaLnBrk="1" latinLnBrk="0" hangingPunct="1">
        <a:lnSpc>
          <a:spcPct val="110000"/>
        </a:lnSpc>
        <a:spcBef>
          <a:spcPts val="300"/>
        </a:spcBef>
        <a:buClr>
          <a:schemeClr val="accent2"/>
        </a:buClr>
        <a:buFont typeface="Arial" panose="020B0604020202020204" pitchFamily="34" charset="0"/>
        <a:buChar char="•"/>
        <a:tabLst/>
        <a:defRPr sz="1600" b="0" i="0" kern="1200">
          <a:solidFill>
            <a:schemeClr val="accent2"/>
          </a:solidFill>
          <a:latin typeface="+mn-lt"/>
          <a:ea typeface="+mn-ea"/>
          <a:cs typeface="+mn-cs"/>
        </a:defRPr>
      </a:lvl2pPr>
      <a:lvl3pPr marL="514350" indent="-165100" algn="l" defTabSz="914400" rtl="0" eaLnBrk="1" latinLnBrk="0" hangingPunct="1">
        <a:lnSpc>
          <a:spcPct val="110000"/>
        </a:lnSpc>
        <a:spcBef>
          <a:spcPts val="30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3pPr>
      <a:lvl4pPr marL="688975" indent="-155575" algn="l" defTabSz="9144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4pPr>
      <a:lvl5pPr marL="863600" indent="-165100" algn="l" defTabSz="9144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://portal.wellbeats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portal.wellbeat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02A10-EDF6-B943-8629-58655724A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117761"/>
            <a:ext cx="6593346" cy="1895302"/>
          </a:xfrm>
        </p:spPr>
        <p:txBody>
          <a:bodyPr>
            <a:noAutofit/>
          </a:bodyPr>
          <a:lstStyle/>
          <a:p>
            <a:r>
              <a:rPr lang="en-US" dirty="0"/>
              <a:t>How to Live a Healthier Life with Wellbeats </a:t>
            </a:r>
            <a:r>
              <a:rPr lang="en-US" i="1" dirty="0"/>
              <a:t>Wellness</a:t>
            </a:r>
          </a:p>
        </p:txBody>
      </p:sp>
    </p:spTree>
    <p:extLst>
      <p:ext uri="{BB962C8B-B14F-4D97-AF65-F5344CB8AC3E}">
        <p14:creationId xmlns:p14="http://schemas.microsoft.com/office/powerpoint/2010/main" val="319605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02A10-EDF6-B943-8629-58655724A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117761"/>
            <a:ext cx="6593346" cy="1895302"/>
          </a:xfrm>
        </p:spPr>
        <p:txBody>
          <a:bodyPr>
            <a:noAutofit/>
          </a:bodyPr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96700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E849BC6-1F45-BFBA-A19E-990761F0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3122" y="1"/>
            <a:ext cx="3318878" cy="3429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BD673E-F488-0643-B8CE-9AF455F97654}"/>
              </a:ext>
            </a:extLst>
          </p:cNvPr>
          <p:cNvSpPr/>
          <p:nvPr/>
        </p:nvSpPr>
        <p:spPr>
          <a:xfrm>
            <a:off x="6084850" y="0"/>
            <a:ext cx="40516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rtlCol="0" anchor="ctr">
            <a:noAutofit/>
          </a:bodyPr>
          <a:lstStyle/>
          <a:p>
            <a:pPr algn="l"/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picture containing sky, person, tennis, outdoor&#10;&#10;Description automatically generated">
            <a:extLst>
              <a:ext uri="{FF2B5EF4-FFF2-40B4-BE49-F238E27FC236}">
                <a16:creationId xmlns:a16="http://schemas.microsoft.com/office/drawing/2014/main" id="{08989ABB-3852-1EEA-415E-46912B6154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7544" y="3429000"/>
            <a:ext cx="3338517" cy="342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BD3D23-7C92-C1D7-1381-362FDF312C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7544" y="0"/>
            <a:ext cx="3338517" cy="3429000"/>
          </a:xfrm>
          <a:prstGeom prst="rect">
            <a:avLst/>
          </a:prstGeom>
        </p:spPr>
      </p:pic>
      <p:pic>
        <p:nvPicPr>
          <p:cNvPr id="9" name="Picture 8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F383C8EB-657D-2AEB-CE92-F66F654160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6061" y="3429000"/>
            <a:ext cx="3215939" cy="3429000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2C0BBE93-BC5B-EDEA-0C13-6373FF20D042}"/>
              </a:ext>
            </a:extLst>
          </p:cNvPr>
          <p:cNvSpPr txBox="1">
            <a:spLocks/>
          </p:cNvSpPr>
          <p:nvPr/>
        </p:nvSpPr>
        <p:spPr>
          <a:xfrm>
            <a:off x="704599" y="2718117"/>
            <a:ext cx="4228348" cy="5638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Additional questions or feedback? Contact Wellbeats </a:t>
            </a:r>
            <a:r>
              <a:rPr lang="en-US" sz="1600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Wellness</a:t>
            </a: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at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63ED4FE8-394D-021E-1787-DDDF4E9F495A}"/>
              </a:ext>
            </a:extLst>
          </p:cNvPr>
          <p:cNvSpPr txBox="1">
            <a:spLocks/>
          </p:cNvSpPr>
          <p:nvPr/>
        </p:nvSpPr>
        <p:spPr>
          <a:xfrm>
            <a:off x="1438523" y="3429000"/>
            <a:ext cx="2760498" cy="563841"/>
          </a:xfrm>
          <a:prstGeom prst="rect">
            <a:avLst/>
          </a:prstGeom>
          <a:solidFill>
            <a:srgbClr val="FFD043"/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None/>
            </a:pPr>
            <a:r>
              <a:rPr lang="en-US" sz="1500" b="1" dirty="0" err="1">
                <a:solidFill>
                  <a:srgbClr val="111F53"/>
                </a:solidFill>
                <a:latin typeface="Century Gothic" panose="020B0502020202020204" pitchFamily="34" charset="0"/>
              </a:rPr>
              <a:t>support@wellbeats.com</a:t>
            </a:r>
            <a:endParaRPr lang="en-US" sz="1500" b="1" dirty="0">
              <a:solidFill>
                <a:srgbClr val="111F53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753D484B-1695-2D37-574C-EE26F676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155" y="1815786"/>
            <a:ext cx="4565234" cy="1184251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Thank you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CD33EDE-9D9A-CBD0-09DB-43FF1F896A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70079" y="5143500"/>
            <a:ext cx="3001130" cy="79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ellbeats - Brand Video.mov">
            <a:hlinkClick r:id="" action="ppaction://media"/>
            <a:extLst>
              <a:ext uri="{FF2B5EF4-FFF2-40B4-BE49-F238E27FC236}">
                <a16:creationId xmlns:a16="http://schemas.microsoft.com/office/drawing/2014/main" id="{87DFA906-C8FC-47A3-9CDC-2D92590FA8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24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2A5D3F-C33C-41E0-8336-02FB42141079}"/>
              </a:ext>
            </a:extLst>
          </p:cNvPr>
          <p:cNvSpPr txBox="1"/>
          <p:nvPr/>
        </p:nvSpPr>
        <p:spPr>
          <a:xfrm>
            <a:off x="390144" y="6217920"/>
            <a:ext cx="2633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begin shortly….</a:t>
            </a:r>
          </a:p>
        </p:txBody>
      </p:sp>
    </p:spTree>
    <p:extLst>
      <p:ext uri="{BB962C8B-B14F-4D97-AF65-F5344CB8AC3E}">
        <p14:creationId xmlns:p14="http://schemas.microsoft.com/office/powerpoint/2010/main" val="1535974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3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Our Goal."/>
          <p:cNvSpPr txBox="1"/>
          <p:nvPr/>
        </p:nvSpPr>
        <p:spPr>
          <a:xfrm>
            <a:off x="4403403" y="1458882"/>
            <a:ext cx="51361" cy="636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lnSpc>
                <a:spcPct val="100000"/>
              </a:lnSpc>
              <a:defRPr sz="7600" spc="76"/>
            </a:lvl1pPr>
          </a:lstStyle>
          <a:p>
            <a:endParaRPr sz="3800"/>
          </a:p>
        </p:txBody>
      </p:sp>
      <p:sp>
        <p:nvSpPr>
          <p:cNvPr id="6" name="Hello &amp; Welcome.">
            <a:extLst>
              <a:ext uri="{FF2B5EF4-FFF2-40B4-BE49-F238E27FC236}">
                <a16:creationId xmlns:a16="http://schemas.microsoft.com/office/drawing/2014/main" id="{438FB788-A675-8F47-B8AD-0F4D5CF7DD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3064" y="1552074"/>
            <a:ext cx="10972800" cy="12066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US" sz="3200" dirty="0"/>
              <a:t>Wellbeats </a:t>
            </a:r>
            <a:r>
              <a:rPr lang="en-US" sz="3200" i="1" dirty="0"/>
              <a:t>Wellness</a:t>
            </a:r>
            <a:r>
              <a:rPr lang="en-US" sz="3200" dirty="0"/>
              <a:t> is your on-demand fitness and</a:t>
            </a:r>
            <a:br>
              <a:rPr lang="en-US" sz="3200" dirty="0"/>
            </a:br>
            <a:r>
              <a:rPr lang="en-US" sz="3200" dirty="0"/>
              <a:t>wellness benefit to help you live a healthier life.</a:t>
            </a:r>
            <a:endParaRPr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3F5351-9FD0-B94E-B7B2-1EE4C4871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1387" y="2983129"/>
            <a:ext cx="6849220" cy="3561772"/>
          </a:xfrm>
          <a:prstGeom prst="rect">
            <a:avLst/>
          </a:prstGeom>
        </p:spPr>
      </p:pic>
      <p:sp>
        <p:nvSpPr>
          <p:cNvPr id="10" name="Our Goal.">
            <a:extLst>
              <a:ext uri="{FF2B5EF4-FFF2-40B4-BE49-F238E27FC236}">
                <a16:creationId xmlns:a16="http://schemas.microsoft.com/office/drawing/2014/main" id="{A5CBBBFF-EE73-EF48-8643-AC6B47BA5596}"/>
              </a:ext>
            </a:extLst>
          </p:cNvPr>
          <p:cNvSpPr txBox="1"/>
          <p:nvPr/>
        </p:nvSpPr>
        <p:spPr>
          <a:xfrm>
            <a:off x="613064" y="3018721"/>
            <a:ext cx="109728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7600" spc="76"/>
            </a:lvl1pPr>
          </a:lstStyle>
          <a:p>
            <a:r>
              <a:rPr lang="en-US" sz="2800" dirty="0">
                <a:solidFill>
                  <a:schemeClr val="accent2"/>
                </a:solidFill>
              </a:rPr>
              <a:t>For all ages, abilities, and interests</a:t>
            </a:r>
          </a:p>
        </p:txBody>
      </p:sp>
    </p:spTree>
    <p:extLst>
      <p:ext uri="{BB962C8B-B14F-4D97-AF65-F5344CB8AC3E}">
        <p14:creationId xmlns:p14="http://schemas.microsoft.com/office/powerpoint/2010/main" val="260817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creenshot, electronics&#10;&#10;Description automatically generated">
            <a:extLst>
              <a:ext uri="{FF2B5EF4-FFF2-40B4-BE49-F238E27FC236}">
                <a16:creationId xmlns:a16="http://schemas.microsoft.com/office/drawing/2014/main" id="{E5BBCEF0-E055-91A9-D587-8B2649ED7E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768" y="2006968"/>
            <a:ext cx="5467928" cy="31296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8D9D3-DD86-244C-8C7E-990687E18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Wellbeats </a:t>
            </a:r>
            <a:r>
              <a:rPr lang="en-US" i="1" dirty="0"/>
              <a:t>Wellness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B3DBD-02D5-A743-9DFB-598D88F42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Wellbeats </a:t>
            </a:r>
            <a:r>
              <a:rPr lang="en-US" i="1" dirty="0"/>
              <a:t>Wellness</a:t>
            </a:r>
            <a:r>
              <a:rPr lang="en-US" dirty="0"/>
              <a:t> is your virtual wellness offering to help you live a healthier life</a:t>
            </a:r>
          </a:p>
          <a:p>
            <a:r>
              <a:rPr lang="en-US" dirty="0"/>
              <a:t>1,200+ fitness, nutrition, and mindfulness classes for all ages, levels, abilities, and interests</a:t>
            </a:r>
          </a:p>
          <a:p>
            <a:r>
              <a:rPr lang="en-US" dirty="0"/>
              <a:t>60+ goal-based programs to keep you motivated</a:t>
            </a:r>
          </a:p>
          <a:p>
            <a:r>
              <a:rPr lang="en-US" dirty="0"/>
              <a:t>100+ healthy and delicious recipes</a:t>
            </a:r>
          </a:p>
          <a:p>
            <a:r>
              <a:rPr lang="en-US" dirty="0"/>
              <a:t>Led by a team of friendly, credentialed instructors</a:t>
            </a:r>
          </a:p>
          <a:p>
            <a:r>
              <a:rPr lang="en-US" dirty="0"/>
              <a:t>Easy-to-use and stream on your personal devices at home or on-the-go</a:t>
            </a:r>
          </a:p>
          <a:p>
            <a:r>
              <a:rPr lang="en-US" dirty="0"/>
              <a:t>Track your progress and receive personal recommendations</a:t>
            </a:r>
          </a:p>
          <a:p>
            <a:r>
              <a:rPr lang="en-US" dirty="0"/>
              <a:t>Schedule classes in advance and invite others to join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6CB1A-7CA7-434D-AE92-9BC5C59014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11" name="Picture 10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13E8570C-D6F1-946F-79DA-2140F9F909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899" y="2685631"/>
            <a:ext cx="2028649" cy="26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0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Your Way to Wellness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C295F88-8979-DD44-B5D0-83F7D2C357D6}"/>
              </a:ext>
            </a:extLst>
          </p:cNvPr>
          <p:cNvSpPr txBox="1">
            <a:spLocks/>
          </p:cNvSpPr>
          <p:nvPr/>
        </p:nvSpPr>
        <p:spPr>
          <a:xfrm>
            <a:off x="628072" y="2055338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Fitness</a:t>
            </a:r>
          </a:p>
          <a:p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16AA0C9-3D97-B14A-A5FD-6B699DAA09DF}"/>
              </a:ext>
            </a:extLst>
          </p:cNvPr>
          <p:cNvSpPr txBox="1">
            <a:spLocks/>
          </p:cNvSpPr>
          <p:nvPr/>
        </p:nvSpPr>
        <p:spPr>
          <a:xfrm>
            <a:off x="4196931" y="2055338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Nutrition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7278B3B-F6C8-344E-9D36-37B44F614834}"/>
              </a:ext>
            </a:extLst>
          </p:cNvPr>
          <p:cNvSpPr txBox="1">
            <a:spLocks/>
          </p:cNvSpPr>
          <p:nvPr/>
        </p:nvSpPr>
        <p:spPr>
          <a:xfrm>
            <a:off x="7643461" y="2042381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Mindfulness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B7B02B4-8BF7-C24B-9E72-432F5D7D8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691" y="5140600"/>
            <a:ext cx="1579326" cy="9548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DFBDC78-0676-EB4C-878B-9ECAE51DE9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374" y="5140601"/>
            <a:ext cx="1532119" cy="9548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13EB81-8EEC-524C-92A6-3918E115BF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5674" y="5140600"/>
            <a:ext cx="1127599" cy="95481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CCB040F3-1994-0975-89CA-845099A413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373" y="2640528"/>
            <a:ext cx="2790051" cy="2374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6FBB9-7C39-7A71-365A-F33224D3EB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2792" y="5140601"/>
            <a:ext cx="1131633" cy="954816"/>
          </a:xfrm>
          <a:prstGeom prst="rect">
            <a:avLst/>
          </a:prstGeom>
        </p:spPr>
      </p:pic>
      <p:pic>
        <p:nvPicPr>
          <p:cNvPr id="9" name="Picture 8" descr="A picture containing person&#10;&#10;Description automatically generated">
            <a:extLst>
              <a:ext uri="{FF2B5EF4-FFF2-40B4-BE49-F238E27FC236}">
                <a16:creationId xmlns:a16="http://schemas.microsoft.com/office/drawing/2014/main" id="{7F7F733F-FECE-53B2-CD79-844E7367A4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5674" y="2627571"/>
            <a:ext cx="2790052" cy="23844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B347E3-F97A-5EF6-A137-B534FCE569D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965" y="2627571"/>
            <a:ext cx="2790052" cy="23844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61BFBD-C8F9-93C7-FFD7-34F72BA258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2938" y="5140600"/>
            <a:ext cx="1532118" cy="9548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49D203-A40B-B319-B487-5C6221C9215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965" y="5140600"/>
            <a:ext cx="1071061" cy="95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4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Your Way to Wellness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6087A36-18C1-124D-8E78-E62A1C2CB3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508" y="1849032"/>
            <a:ext cx="5001290" cy="4657115"/>
          </a:xfrm>
          <a:prstGeom prst="rect">
            <a:avLst/>
          </a:prstGeom>
        </p:spPr>
      </p:pic>
      <p:pic>
        <p:nvPicPr>
          <p:cNvPr id="8" name="Picture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86089CA-5674-9342-8592-422394539F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152" y="1836303"/>
            <a:ext cx="5001290" cy="4700137"/>
          </a:xfrm>
          <a:prstGeom prst="rect">
            <a:avLst/>
          </a:prstGeom>
        </p:spPr>
      </p:pic>
      <p:pic>
        <p:nvPicPr>
          <p:cNvPr id="10" name="Picture 9" descr="A picture containing text, person, posing&#10;&#10;Description automatically generated">
            <a:extLst>
              <a:ext uri="{FF2B5EF4-FFF2-40B4-BE49-F238E27FC236}">
                <a16:creationId xmlns:a16="http://schemas.microsoft.com/office/drawing/2014/main" id="{FEBCCB10-9AC8-734F-ADE9-68DF296E1E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0395" y="1879514"/>
            <a:ext cx="1286518" cy="146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9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A746EAF-64DB-1D5E-2131-2DF0755DF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081" y="2199011"/>
            <a:ext cx="2839565" cy="26004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Started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73C309-9732-3F4B-8E99-E58CF3DED433}"/>
              </a:ext>
            </a:extLst>
          </p:cNvPr>
          <p:cNvSpPr txBox="1"/>
          <p:nvPr/>
        </p:nvSpPr>
        <p:spPr>
          <a:xfrm>
            <a:off x="660987" y="5132359"/>
            <a:ext cx="2281473" cy="1086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1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Check your inbox for a welcome email from Wellbeats </a:t>
            </a:r>
            <a:r>
              <a:rPr lang="en-US" sz="1100" i="1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Wellness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7F8E87-FCB1-7142-9885-2134DF395306}"/>
              </a:ext>
            </a:extLst>
          </p:cNvPr>
          <p:cNvSpPr txBox="1"/>
          <p:nvPr/>
        </p:nvSpPr>
        <p:spPr>
          <a:xfrm>
            <a:off x="2942460" y="5132360"/>
            <a:ext cx="1934098" cy="1086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2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Go to the website portal at </a:t>
            </a:r>
            <a:r>
              <a:rPr lang="en-US" sz="1100" b="1" dirty="0">
                <a:solidFill>
                  <a:srgbClr val="006FD3"/>
                </a:solidFill>
                <a:latin typeface="PT Serif" panose="020A0603040505020204" pitchFamily="18" charset="77"/>
                <a:cs typeface="Calibri Light" panose="020F03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portal.wellbeats.com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or download the Wellbeats </a:t>
            </a:r>
            <a:r>
              <a:rPr lang="en-US" sz="1100" i="1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Wellness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 app and log in*</a:t>
            </a:r>
            <a:b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11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6B5AA4-478C-F24C-BEB4-A57A1A738B24}"/>
              </a:ext>
            </a:extLst>
          </p:cNvPr>
          <p:cNvSpPr txBox="1"/>
          <p:nvPr/>
        </p:nvSpPr>
        <p:spPr>
          <a:xfrm>
            <a:off x="5183499" y="5132360"/>
            <a:ext cx="1825001" cy="1022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3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Complete the About Me survey to receive personal recommendations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ED9664-A141-9748-BE3A-75D02013FDE2}"/>
              </a:ext>
            </a:extLst>
          </p:cNvPr>
          <p:cNvSpPr txBox="1"/>
          <p:nvPr/>
        </p:nvSpPr>
        <p:spPr>
          <a:xfrm>
            <a:off x="7542875" y="5132358"/>
            <a:ext cx="1706665" cy="50570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4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Play a fitness, nutrition, or mindfulness class </a:t>
            </a:r>
            <a:b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11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53C58D4-5169-C985-540F-4648B463A7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0235" y="2199011"/>
            <a:ext cx="2839565" cy="2600469"/>
          </a:xfrm>
          <a:prstGeom prst="rect">
            <a:avLst/>
          </a:prstGeom>
        </p:spPr>
      </p:pic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F3245ED-E045-3BAD-9BA8-485A6AFDF3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374" y="2199012"/>
            <a:ext cx="2839565" cy="2607972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ED8F5C4-3558-950B-0ADC-3F84207F30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9956" y="2199012"/>
            <a:ext cx="2839565" cy="2607972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4E0D6F5-1A94-EDA0-F301-CB386EC45FAB}"/>
              </a:ext>
            </a:extLst>
          </p:cNvPr>
          <p:cNvCxnSpPr/>
          <p:nvPr/>
        </p:nvCxnSpPr>
        <p:spPr>
          <a:xfrm>
            <a:off x="687227" y="4799509"/>
            <a:ext cx="8673083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975F657-C114-8CB8-9586-BA930C13F33C}"/>
              </a:ext>
            </a:extLst>
          </p:cNvPr>
          <p:cNvSpPr txBox="1"/>
          <p:nvPr/>
        </p:nvSpPr>
        <p:spPr>
          <a:xfrm>
            <a:off x="178354" y="6520170"/>
            <a:ext cx="3681663" cy="3368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1000" dirty="0">
                <a:solidFill>
                  <a:srgbClr val="2C3D77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*Some exclusions may apply.</a:t>
            </a:r>
          </a:p>
        </p:txBody>
      </p:sp>
    </p:spTree>
    <p:extLst>
      <p:ext uri="{BB962C8B-B14F-4D97-AF65-F5344CB8AC3E}">
        <p14:creationId xmlns:p14="http://schemas.microsoft.com/office/powerpoint/2010/main" val="69641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Wellbeats Navigation Tour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11" name="Picture 10" descr="A picture containing person, indoor, wall, computer&#10;&#10;Description automatically generated">
            <a:extLst>
              <a:ext uri="{FF2B5EF4-FFF2-40B4-BE49-F238E27FC236}">
                <a16:creationId xmlns:a16="http://schemas.microsoft.com/office/drawing/2014/main" id="{1E58C18C-7BEC-9167-257C-970C621F2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790" y="2313853"/>
            <a:ext cx="6628210" cy="35332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9DF2F5-2167-A6C9-5E61-C93A578E57C0}"/>
              </a:ext>
            </a:extLst>
          </p:cNvPr>
          <p:cNvSpPr txBox="1"/>
          <p:nvPr/>
        </p:nvSpPr>
        <p:spPr>
          <a:xfrm>
            <a:off x="628073" y="3429000"/>
            <a:ext cx="4010284" cy="1827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10000"/>
              </a:lnSpc>
              <a:spcAft>
                <a:spcPts val="900"/>
              </a:spcAft>
            </a:pPr>
            <a:r>
              <a:rPr lang="en-US" sz="2000" b="1" dirty="0">
                <a:solidFill>
                  <a:srgbClr val="006FD3"/>
                </a:solidFill>
                <a:latin typeface="PT Serif" panose="020A0603040505020204" pitchFamily="18" charset="77"/>
                <a:cs typeface="Calibri Light" panose="020F03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portal.wellbeats.com</a:t>
            </a:r>
            <a:br>
              <a:rPr lang="en-US" sz="20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20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3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BF094E-CCA7-EE46-B796-84DAAD0CD1F9}"/>
              </a:ext>
            </a:extLst>
          </p:cNvPr>
          <p:cNvSpPr txBox="1">
            <a:spLocks/>
          </p:cNvSpPr>
          <p:nvPr/>
        </p:nvSpPr>
        <p:spPr>
          <a:xfrm>
            <a:off x="628073" y="1911924"/>
            <a:ext cx="5467927" cy="3932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30CE6E-A42D-46B1-8F90-4349E708662E}"/>
              </a:ext>
            </a:extLst>
          </p:cNvPr>
          <p:cNvSpPr txBox="1"/>
          <p:nvPr/>
        </p:nvSpPr>
        <p:spPr>
          <a:xfrm>
            <a:off x="628073" y="1890735"/>
            <a:ext cx="7705437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Find an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</a:rPr>
              <a:t>accountability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buddy or team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Organize your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library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of saved classes to help you reach your specific goals</a:t>
            </a:r>
          </a:p>
          <a:p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Choose a new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program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every month or alternating months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Set a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schedule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of classes each week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Take Wellbeats </a:t>
            </a:r>
            <a:r>
              <a:rPr lang="en-US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Wellness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with you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on the go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Turn on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push notifications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to receive reminders and</a:t>
            </a:r>
            <a:b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</a:b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updates from Wellbeats </a:t>
            </a:r>
            <a:r>
              <a:rPr lang="en-US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Wellness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38D123-389B-4002-9E38-2DACE50977E3}"/>
              </a:ext>
            </a:extLst>
          </p:cNvPr>
          <p:cNvSpPr txBox="1">
            <a:spLocks/>
          </p:cNvSpPr>
          <p:nvPr/>
        </p:nvSpPr>
        <p:spPr>
          <a:xfrm>
            <a:off x="628073" y="962889"/>
            <a:ext cx="10058400" cy="77585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entury Gothic" panose="020B0502020202020204" pitchFamily="34" charset="0"/>
                <a:ea typeface="Baskerville" panose="02020502070401020303" pitchFamily="18" charset="0"/>
              </a:rPr>
              <a:t>Our Tips and Ideas for Success!</a:t>
            </a:r>
          </a:p>
        </p:txBody>
      </p:sp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5E17A581-C360-4CD1-9D4E-40AA384EE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3510" y="3214550"/>
            <a:ext cx="3230417" cy="259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Wellbeats">
  <a:themeElements>
    <a:clrScheme name="LifeSpeak">
      <a:dk1>
        <a:srgbClr val="101F53"/>
      </a:dk1>
      <a:lt1>
        <a:srgbClr val="FFFFFF"/>
      </a:lt1>
      <a:dk2>
        <a:srgbClr val="00D0B1"/>
      </a:dk2>
      <a:lt2>
        <a:srgbClr val="DDDEDD"/>
      </a:lt2>
      <a:accent1>
        <a:srgbClr val="192B68"/>
      </a:accent1>
      <a:accent2>
        <a:srgbClr val="2C3D77"/>
      </a:accent2>
      <a:accent3>
        <a:srgbClr val="006ED3"/>
      </a:accent3>
      <a:accent4>
        <a:srgbClr val="FFD042"/>
      </a:accent4>
      <a:accent5>
        <a:srgbClr val="F1F2F1"/>
      </a:accent5>
      <a:accent6>
        <a:srgbClr val="A6A7A6"/>
      </a:accent6>
      <a:hlink>
        <a:srgbClr val="00D0B1"/>
      </a:hlink>
      <a:folHlink>
        <a:srgbClr val="00D0B1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rtlCol="0" anchor="ctr">
        <a:noAutofit/>
      </a:bodyPr>
      <a:lstStyle>
        <a:defPPr algn="l">
          <a:defRPr dirty="0" err="1">
            <a:latin typeface="Graphik Regular" panose="020B0503030202060203" pitchFamily="34" charset="77"/>
          </a:defRPr>
        </a:defPPr>
      </a:lstStyle>
    </a:spDef>
    <a:txDef>
      <a:spPr>
        <a:noFill/>
      </a:spPr>
      <a:bodyPr wrap="square" rtlCol="0">
        <a:noAutofit/>
      </a:bodyPr>
      <a:lstStyle>
        <a:defPPr algn="l">
          <a:lnSpc>
            <a:spcPct val="110000"/>
          </a:lnSpc>
          <a:defRPr dirty="0" smtClean="0">
            <a:solidFill>
              <a:schemeClr val="tx2"/>
            </a:solidFill>
            <a:latin typeface="GRAPHIK-LIGHT" panose="020B0403030202060203" pitchFamily="34" charset="77"/>
            <a:cs typeface="Calibri Light" panose="020F03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Wellbeats template 2021 101221" id="{658A83C5-1D9F-2047-A21C-DB12AC58CCC2}" vid="{B50DB51A-CD62-8642-ABEC-837432A08E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24D667BF69384E9AF378DF0344A843" ma:contentTypeVersion="16" ma:contentTypeDescription="Create a new document." ma:contentTypeScope="" ma:versionID="bf2b94e40e906a14d9c51fe5cf3395bb">
  <xsd:schema xmlns:xsd="http://www.w3.org/2001/XMLSchema" xmlns:xs="http://www.w3.org/2001/XMLSchema" xmlns:p="http://schemas.microsoft.com/office/2006/metadata/properties" xmlns:ns1="http://schemas.microsoft.com/sharepoint/v3" xmlns:ns2="56590ad3-9c91-4b45-a023-9d56e7259124" xmlns:ns3="e630b573-bf5a-46f0-8617-d672a07900f4" targetNamespace="http://schemas.microsoft.com/office/2006/metadata/properties" ma:root="true" ma:fieldsID="ade0f3b313dbed7445cb52825d17e8e2" ns1:_="" ns2:_="" ns3:_="">
    <xsd:import namespace="http://schemas.microsoft.com/sharepoint/v3"/>
    <xsd:import namespace="56590ad3-9c91-4b45-a023-9d56e7259124"/>
    <xsd:import namespace="e630b573-bf5a-46f0-8617-d672a07900f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90ad3-9c91-4b45-a023-9d56e725912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ab2e945-9370-4434-b10e-5aad321f5e86}" ma:internalName="TaxCatchAll" ma:showField="CatchAllData" ma:web="56590ad3-9c91-4b45-a023-9d56e72591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0b573-bf5a-46f0-8617-d672a0790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34768de-7aad-49e4-b662-f8ca1ad3c1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6590ad3-9c91-4b45-a023-9d56e7259124">
      <UserInfo>
        <DisplayName>Allison Walsh</DisplayName>
        <AccountId>13</AccountId>
        <AccountType/>
      </UserInfo>
      <UserInfo>
        <DisplayName>Sarah Ziemer</DisplayName>
        <AccountId>14</AccountId>
        <AccountType/>
      </UserInfo>
      <UserInfo>
        <DisplayName>Jill Ross</DisplayName>
        <AccountId>31</AccountId>
        <AccountType/>
      </UserInfo>
    </SharedWithUsers>
    <TaxCatchAll xmlns="56590ad3-9c91-4b45-a023-9d56e7259124" xsi:nil="true"/>
    <lcf76f155ced4ddcb4097134ff3c332f xmlns="e630b573-bf5a-46f0-8617-d672a07900f4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B0D45E-FD78-4AD0-9D73-4C83ED99A8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6590ad3-9c91-4b45-a023-9d56e7259124"/>
    <ds:schemaRef ds:uri="e630b573-bf5a-46f0-8617-d672a07900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81A44E-EF61-4716-AFFE-C04C9ED1494B}">
  <ds:schemaRefs>
    <ds:schemaRef ds:uri="77979338-b5a8-4702-8f11-99b4f88675b2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5948175d-cfe6-4959-bdb3-52a07bd52dbe"/>
    <ds:schemaRef ds:uri="4a89feb3-6a4c-4324-8314-6327075079ad"/>
    <ds:schemaRef ds:uri="cecf396d-bd5a-48a3-9f4a-dbcfd74b8bb6"/>
    <ds:schemaRef ds:uri="56590ad3-9c91-4b45-a023-9d56e7259124"/>
    <ds:schemaRef ds:uri="e630b573-bf5a-46f0-8617-d672a07900f4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0C35E745-7998-47A5-99AD-85CE45FE81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Wellbeats</Template>
  <TotalTime>659</TotalTime>
  <Words>329</Words>
  <Application>Microsoft Macintosh PowerPoint</Application>
  <PresentationFormat>Widescreen</PresentationFormat>
  <Paragraphs>57</Paragraphs>
  <Slides>11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Century Gothic</vt:lpstr>
      <vt:lpstr>Georgia</vt:lpstr>
      <vt:lpstr>GRAPHIK-LIGHT</vt:lpstr>
      <vt:lpstr>PT Serif</vt:lpstr>
      <vt:lpstr>Wellbeats</vt:lpstr>
      <vt:lpstr>How to Live a Healthier Life with Wellbeats Wellness</vt:lpstr>
      <vt:lpstr>PowerPoint Presentation</vt:lpstr>
      <vt:lpstr>Wellbeats Wellness is your on-demand fitness and wellness benefit to help you live a healthier life.</vt:lpstr>
      <vt:lpstr>About Wellbeats Wellness</vt:lpstr>
      <vt:lpstr>Find Your Way to Wellness</vt:lpstr>
      <vt:lpstr>Find Your Way to Wellness</vt:lpstr>
      <vt:lpstr>How to Get Started</vt:lpstr>
      <vt:lpstr>Wellbeats Navigation Tour</vt:lpstr>
      <vt:lpstr>PowerPoint Presentation</vt:lpstr>
      <vt:lpstr>Q&amp;A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Daniel Urban</dc:creator>
  <cp:keywords/>
  <dc:description/>
  <cp:lastModifiedBy>Tiana Emery</cp:lastModifiedBy>
  <cp:revision>32</cp:revision>
  <cp:lastPrinted>2021-08-17T20:10:41Z</cp:lastPrinted>
  <dcterms:created xsi:type="dcterms:W3CDTF">2022-01-18T14:44:37Z</dcterms:created>
  <dcterms:modified xsi:type="dcterms:W3CDTF">2023-05-19T16:39:36Z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0x010100C563743139C129418AA74EA1AACEAFF5</vt:lpwstr>
  </property>
  <property fmtid="{D5CDD505-2E9C-101B-9397-08002B2CF9AE}" pid="3" name="_dlc_DocIdItemGuid">
    <vt:lpwstr>31994513-0435-491e-9189-e1947ef25aa6</vt:lpwstr>
  </property>
  <property fmtid="{D5CDD505-2E9C-101B-9397-08002B2CF9AE}" pid="4" name="MediaServiceImageTags">
    <vt:lpwstr/>
  </property>
  <property fmtid="{D5CDD505-2E9C-101B-9397-08002B2CF9AE}" pid="5" name="_ExtendedDescription">
    <vt:lpwstr/>
  </property>
</Properties>
</file>