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9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39"/>
    <p:restoredTop sz="94694"/>
  </p:normalViewPr>
  <p:slideViewPr>
    <p:cSldViewPr snapToGrid="0">
      <p:cViewPr>
        <p:scale>
          <a:sx n="100" d="100"/>
          <a:sy n="100" d="100"/>
        </p:scale>
        <p:origin x="2320" y="-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65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3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website&#10;&#10;Description automatically generated">
            <a:extLst>
              <a:ext uri="{FF2B5EF4-FFF2-40B4-BE49-F238E27FC236}">
                <a16:creationId xmlns:a16="http://schemas.microsoft.com/office/drawing/2014/main" id="{773CD4F0-C485-D700-A3A5-D81B68F91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772400" cy="101071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2820B2-0466-EBDE-A5CF-FF6D42DBA5FA}"/>
              </a:ext>
            </a:extLst>
          </p:cNvPr>
          <p:cNvSpPr txBox="1"/>
          <p:nvPr/>
        </p:nvSpPr>
        <p:spPr>
          <a:xfrm>
            <a:off x="1067955" y="4352192"/>
            <a:ext cx="2187309" cy="576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900" dirty="0">
                <a:solidFill>
                  <a:srgbClr val="2C3E78"/>
                </a:solidFill>
                <a:effectLst/>
                <a:latin typeface="Georgia" panose="02040502050405020303" pitchFamily="18" charset="0"/>
              </a:rPr>
              <a:t>Go to </a:t>
            </a:r>
            <a:r>
              <a:rPr lang="en-US" sz="900" u="sng" dirty="0" err="1">
                <a:solidFill>
                  <a:srgbClr val="215E9E"/>
                </a:solidFill>
                <a:effectLst/>
                <a:latin typeface="Georgia" panose="02040502050405020303" pitchFamily="18" charset="0"/>
              </a:rPr>
              <a:t>portal.wellbeats.com</a:t>
            </a:r>
            <a:r>
              <a:rPr lang="en-US" sz="900" dirty="0">
                <a:solidFill>
                  <a:srgbClr val="2C3E78"/>
                </a:solidFill>
                <a:effectLst/>
                <a:latin typeface="Georgia" panose="02040502050405020303" pitchFamily="18" charset="0"/>
              </a:rPr>
              <a:t> on a computer or download the </a:t>
            </a:r>
            <a:br>
              <a:rPr lang="en-US" sz="900" dirty="0">
                <a:solidFill>
                  <a:srgbClr val="2C3E78"/>
                </a:solidFill>
                <a:effectLst/>
                <a:latin typeface="Georgia" panose="02040502050405020303" pitchFamily="18" charset="0"/>
              </a:rPr>
            </a:br>
            <a:r>
              <a:rPr lang="en-US" sz="900" dirty="0" err="1">
                <a:solidFill>
                  <a:srgbClr val="2C3E78"/>
                </a:solidFill>
                <a:effectLst/>
                <a:latin typeface="Georgia" panose="02040502050405020303" pitchFamily="18" charset="0"/>
              </a:rPr>
              <a:t>Wellbeats</a:t>
            </a:r>
            <a:r>
              <a:rPr lang="en-US" sz="900" dirty="0">
                <a:solidFill>
                  <a:srgbClr val="2C3E78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n-US" sz="900" i="1" dirty="0">
                <a:solidFill>
                  <a:srgbClr val="2C3E78"/>
                </a:solidFill>
                <a:effectLst/>
                <a:latin typeface="Georgia" panose="02040502050405020303" pitchFamily="18" charset="0"/>
              </a:rPr>
              <a:t>Wellness </a:t>
            </a:r>
            <a:r>
              <a:rPr lang="en-US" sz="900" dirty="0">
                <a:solidFill>
                  <a:srgbClr val="2C3E78"/>
                </a:solidFill>
                <a:effectLst/>
                <a:latin typeface="Georgia" panose="02040502050405020303" pitchFamily="18" charset="0"/>
              </a:rPr>
              <a:t>app.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70DF0D-7E13-13DC-C0F5-47203361F043}"/>
              </a:ext>
            </a:extLst>
          </p:cNvPr>
          <p:cNvSpPr txBox="1"/>
          <p:nvPr/>
        </p:nvSpPr>
        <p:spPr>
          <a:xfrm>
            <a:off x="4342689" y="4352192"/>
            <a:ext cx="2594915" cy="1150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US" sz="900" dirty="0">
                <a:solidFill>
                  <a:srgbClr val="2C3E78"/>
                </a:solidFill>
                <a:effectLst/>
                <a:latin typeface="Georgia" panose="02040502050405020303" pitchFamily="18" charset="0"/>
              </a:rPr>
              <a:t>Enter your username and password. </a:t>
            </a:r>
          </a:p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US" sz="900" dirty="0">
                <a:solidFill>
                  <a:srgbClr val="2C3E78"/>
                </a:solidFill>
                <a:effectLst/>
                <a:latin typeface="Georgia" panose="02040502050405020303" pitchFamily="18" charset="0"/>
              </a:rPr>
              <a:t>If you forgot your password, select “Forgot password?” to reset your password. </a:t>
            </a:r>
          </a:p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US" sz="900" dirty="0">
                <a:solidFill>
                  <a:srgbClr val="2C3E78"/>
                </a:solidFill>
                <a:effectLst/>
                <a:latin typeface="Georgia" panose="02040502050405020303" pitchFamily="18" charset="0"/>
              </a:rPr>
              <a:t>If you need help logging in, please contact </a:t>
            </a:r>
            <a:r>
              <a:rPr lang="en-US" sz="900" dirty="0" err="1">
                <a:solidFill>
                  <a:srgbClr val="2C3E78"/>
                </a:solidFill>
                <a:effectLst/>
                <a:latin typeface="Georgia" panose="02040502050405020303" pitchFamily="18" charset="0"/>
              </a:rPr>
              <a:t>Wellbeats</a:t>
            </a:r>
            <a:r>
              <a:rPr lang="en-US" sz="900" dirty="0">
                <a:solidFill>
                  <a:srgbClr val="2C3E78"/>
                </a:solidFill>
                <a:effectLst/>
                <a:latin typeface="Georgia" panose="02040502050405020303" pitchFamily="18" charset="0"/>
              </a:rPr>
              <a:t> Support at </a:t>
            </a:r>
            <a:r>
              <a:rPr lang="en-US" sz="900" u="sng" dirty="0" err="1">
                <a:solidFill>
                  <a:srgbClr val="215E9E"/>
                </a:solidFill>
                <a:effectLst/>
                <a:latin typeface="Georgia" panose="02040502050405020303" pitchFamily="18" charset="0"/>
              </a:rPr>
              <a:t>support@wellbeats.com</a:t>
            </a:r>
            <a:r>
              <a:rPr lang="en-US" sz="900" dirty="0">
                <a:solidFill>
                  <a:srgbClr val="2C3E78"/>
                </a:solidFill>
                <a:effectLst/>
                <a:latin typeface="Georgia" panose="02040502050405020303" pitchFamily="18" charset="0"/>
              </a:rPr>
              <a:t>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F87B4C-63C3-1A6B-D9BD-E4D141F4C0A3}"/>
              </a:ext>
            </a:extLst>
          </p:cNvPr>
          <p:cNvGrpSpPr/>
          <p:nvPr/>
        </p:nvGrpSpPr>
        <p:grpSpPr>
          <a:xfrm>
            <a:off x="1572619" y="5122633"/>
            <a:ext cx="1251992" cy="553267"/>
            <a:chOff x="5397257" y="8965795"/>
            <a:chExt cx="1251992" cy="55326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7E4B3B8-5875-CFEA-0695-8E1F522AB105}"/>
                </a:ext>
              </a:extLst>
            </p:cNvPr>
            <p:cNvGrpSpPr/>
            <p:nvPr/>
          </p:nvGrpSpPr>
          <p:grpSpPr>
            <a:xfrm>
              <a:off x="5397257" y="8965795"/>
              <a:ext cx="394284" cy="553267"/>
              <a:chOff x="4907116" y="8735563"/>
              <a:chExt cx="394284" cy="553267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C3CA1E4-B204-9E62-E7DD-DAB9F28EDD1D}"/>
                  </a:ext>
                </a:extLst>
              </p:cNvPr>
              <p:cNvSpPr txBox="1"/>
              <p:nvPr/>
            </p:nvSpPr>
            <p:spPr>
              <a:xfrm>
                <a:off x="4907116" y="9057998"/>
                <a:ext cx="394284" cy="2308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900" b="1" dirty="0">
                    <a:solidFill>
                      <a:srgbClr val="2C3E78"/>
                    </a:solidFill>
                    <a:effectLst/>
                    <a:latin typeface="Century Gothic" panose="020B0502020202020204" pitchFamily="34" charset="0"/>
                  </a:rPr>
                  <a:t>iOS</a:t>
                </a:r>
              </a:p>
            </p:txBody>
          </p:sp>
          <p:pic>
            <p:nvPicPr>
              <p:cNvPr id="12" name="Picture 11" descr="A blue and white logo&#10;&#10;Description automatically generated with low confidence">
                <a:extLst>
                  <a:ext uri="{FF2B5EF4-FFF2-40B4-BE49-F238E27FC236}">
                    <a16:creationId xmlns:a16="http://schemas.microsoft.com/office/drawing/2014/main" id="{863FB23A-62B3-8DAD-ABA9-E9D79B2EFF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65184" y="8735563"/>
                <a:ext cx="278148" cy="278148"/>
              </a:xfrm>
              <a:prstGeom prst="rect">
                <a:avLst/>
              </a:prstGeom>
            </p:spPr>
          </p:pic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935CFB6-A0E7-232B-2607-863E00C38B94}"/>
                </a:ext>
              </a:extLst>
            </p:cNvPr>
            <p:cNvGrpSpPr/>
            <p:nvPr/>
          </p:nvGrpSpPr>
          <p:grpSpPr>
            <a:xfrm>
              <a:off x="6024204" y="8965795"/>
              <a:ext cx="625045" cy="553267"/>
              <a:chOff x="6303173" y="8735563"/>
              <a:chExt cx="625045" cy="553267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97EE730-5417-ABFF-C2FC-DDDDACC0849C}"/>
                  </a:ext>
                </a:extLst>
              </p:cNvPr>
              <p:cNvSpPr txBox="1"/>
              <p:nvPr/>
            </p:nvSpPr>
            <p:spPr>
              <a:xfrm>
                <a:off x="6303173" y="9057998"/>
                <a:ext cx="625045" cy="2308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900" b="1" dirty="0">
                    <a:solidFill>
                      <a:srgbClr val="2C3E78"/>
                    </a:solidFill>
                    <a:effectLst/>
                    <a:latin typeface="Century Gothic" panose="020B0502020202020204" pitchFamily="34" charset="0"/>
                  </a:rPr>
                  <a:t>Android</a:t>
                </a:r>
              </a:p>
            </p:txBody>
          </p:sp>
          <p:pic>
            <p:nvPicPr>
              <p:cNvPr id="10" name="Picture 9" descr="A logo of a play store&#10;&#10;Description automatically generated with low confidence">
                <a:extLst>
                  <a:ext uri="{FF2B5EF4-FFF2-40B4-BE49-F238E27FC236}">
                    <a16:creationId xmlns:a16="http://schemas.microsoft.com/office/drawing/2014/main" id="{C562163C-1ACF-FA82-403F-96C21C112A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76622" y="8735563"/>
                <a:ext cx="278148" cy="27814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615170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2F70DE-A8BA-1E0C-78DD-A10FD6E1A1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-1"/>
            <a:ext cx="7772400" cy="1010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712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7" ma:contentTypeDescription="Create a new document." ma:contentTypeScope="" ma:versionID="1d6e5ec2066ed35cb763d67f6aec732c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632a7f248a126e60d8c7d587e0f90b27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9FE2B5-9F0C-4113-A930-BED692C6E97A}"/>
</file>

<file path=customXml/itemProps2.xml><?xml version="1.0" encoding="utf-8"?>
<ds:datastoreItem xmlns:ds="http://schemas.openxmlformats.org/officeDocument/2006/customXml" ds:itemID="{36F7894C-6881-4F64-A61D-1284AA3BF8B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374</TotalTime>
  <Words>60</Words>
  <Application>Microsoft Macintosh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Georgia</vt:lpstr>
      <vt:lpstr>Office Theme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Daniel Urban</dc:creator>
  <cp:keywords/>
  <dc:description/>
  <cp:lastModifiedBy>Daniel Urban</cp:lastModifiedBy>
  <cp:revision>30</cp:revision>
  <dcterms:created xsi:type="dcterms:W3CDTF">2022-08-04T18:26:52Z</dcterms:created>
  <dcterms:modified xsi:type="dcterms:W3CDTF">2023-10-02T19:34:47Z</dcterms:modified>
  <cp:category/>
</cp:coreProperties>
</file>