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9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C662045-ABD5-CD1E-22F8-3A225D8D0B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7043E1E8-0DC5-0D37-53AC-228F7D9C09B3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Offering Exclusively for [Your Company Name Here] [Members]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5BD46D5-6159-0067-1D46-B268054DAC0F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7DAAC03-1B79-5A88-91D3-D5D057FF92E4}"/>
              </a:ext>
            </a:extLst>
          </p:cNvPr>
          <p:cNvSpPr txBox="1">
            <a:spLocks/>
          </p:cNvSpPr>
          <p:nvPr/>
        </p:nvSpPr>
        <p:spPr>
          <a:xfrm>
            <a:off x="4652522" y="6868302"/>
            <a:ext cx="1085222" cy="2612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900" b="1" dirty="0">
                <a:latin typeface="Century Gothic" panose="020B0502020202020204" pitchFamily="34" charset="0"/>
              </a:rPr>
              <a:t>Enter Code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00FF51-FCA6-76CA-1D68-149FB59DF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BF568F-BDFF-F825-C894-EE5A3573D322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4B48D42-0C54-A8DB-E785-DC3C8647ACA3}"/>
              </a:ext>
            </a:extLst>
          </p:cNvPr>
          <p:cNvSpPr txBox="1"/>
          <p:nvPr/>
        </p:nvSpPr>
        <p:spPr>
          <a:xfrm>
            <a:off x="-3285641" y="1100380"/>
            <a:ext cx="280519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Invite Code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Code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your invite code.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138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Props1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88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34</cp:revision>
  <dcterms:created xsi:type="dcterms:W3CDTF">2022-08-04T18:26:52Z</dcterms:created>
  <dcterms:modified xsi:type="dcterms:W3CDTF">2023-05-03T02:31:23Z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