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76A"/>
    <a:srgbClr val="8C90A6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60"/>
    <p:restoredTop sz="94626"/>
  </p:normalViewPr>
  <p:slideViewPr>
    <p:cSldViewPr snapToGrid="0" snapToObjects="1">
      <p:cViewPr>
        <p:scale>
          <a:sx n="135" d="100"/>
          <a:sy n="135" d="100"/>
        </p:scale>
        <p:origin x="1768" y="-2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05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0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7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13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9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42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3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26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1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CA23D-C515-6A41-9921-383D866D301D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3ED9D-F69E-E648-A2C9-BB3D0E1B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4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3E476C-248B-7B5D-8FBF-158E9CCC6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09D9E33-E52D-CBDF-9090-875C241DE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682" y="2250141"/>
            <a:ext cx="1165412" cy="1236977"/>
          </a:xfrm>
        </p:spPr>
        <p:txBody>
          <a:bodyPr anchor="ctr">
            <a:normAutofit/>
          </a:bodyPr>
          <a:lstStyle/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Go to Search to find classes that interest you 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07C6AF-FDD5-479C-0C70-281364349CA5}"/>
              </a:ext>
            </a:extLst>
          </p:cNvPr>
          <p:cNvSpPr txBox="1">
            <a:spLocks/>
          </p:cNvSpPr>
          <p:nvPr/>
        </p:nvSpPr>
        <p:spPr>
          <a:xfrm>
            <a:off x="2085328" y="2250141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Fit Tests category 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9C0CF50-8A6A-3218-BC38-D479995AD822}"/>
              </a:ext>
            </a:extLst>
          </p:cNvPr>
          <p:cNvSpPr txBox="1">
            <a:spLocks/>
          </p:cNvSpPr>
          <p:nvPr/>
        </p:nvSpPr>
        <p:spPr>
          <a:xfrm>
            <a:off x="3304528" y="2250141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Try a </a:t>
            </a:r>
            <a:r>
              <a:rPr lang="en-US" sz="1100" b="1" dirty="0" err="1">
                <a:solidFill>
                  <a:srgbClr val="52576A"/>
                </a:solidFill>
                <a:latin typeface="Century Gothic" panose="020B0502020202020204" pitchFamily="34" charset="0"/>
              </a:rPr>
              <a:t>Wellbeats</a:t>
            </a:r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 </a:t>
            </a:r>
            <a:r>
              <a:rPr lang="en-US" sz="1100" b="1" i="1" dirty="0">
                <a:solidFill>
                  <a:srgbClr val="52576A"/>
                </a:solidFill>
                <a:latin typeface="Century Gothic" panose="020B0502020202020204" pitchFamily="34" charset="0"/>
              </a:rPr>
              <a:t>Wellness</a:t>
            </a:r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 recipe 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01ACBCD-F464-2C2C-EAA6-772B11626DFE}"/>
              </a:ext>
            </a:extLst>
          </p:cNvPr>
          <p:cNvSpPr txBox="1">
            <a:spLocks/>
          </p:cNvSpPr>
          <p:nvPr/>
        </p:nvSpPr>
        <p:spPr>
          <a:xfrm>
            <a:off x="4523728" y="2250141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Complete as many squats as you can in 1 min 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6CE55B-394B-B244-9FF9-6AA7B2F643D7}"/>
              </a:ext>
            </a:extLst>
          </p:cNvPr>
          <p:cNvSpPr txBox="1">
            <a:spLocks/>
          </p:cNvSpPr>
          <p:nvPr/>
        </p:nvSpPr>
        <p:spPr>
          <a:xfrm>
            <a:off x="5754651" y="2250141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Enroll in any </a:t>
            </a:r>
            <a:r>
              <a:rPr lang="en-US" sz="1100" b="1" dirty="0" err="1">
                <a:solidFill>
                  <a:srgbClr val="52576A"/>
                </a:solidFill>
                <a:latin typeface="Century Gothic" panose="020B0502020202020204" pitchFamily="34" charset="0"/>
              </a:rPr>
              <a:t>Wellbeats</a:t>
            </a:r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 </a:t>
            </a:r>
            <a:r>
              <a:rPr lang="en-US" sz="1100" b="1" i="1" dirty="0">
                <a:solidFill>
                  <a:srgbClr val="52576A"/>
                </a:solidFill>
                <a:latin typeface="Century Gothic" panose="020B0502020202020204" pitchFamily="34" charset="0"/>
              </a:rPr>
              <a:t>Wellness</a:t>
            </a:r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 program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74E2F22-F6F4-0A1D-D99C-B63FD6E0C57C}"/>
              </a:ext>
            </a:extLst>
          </p:cNvPr>
          <p:cNvSpPr txBox="1">
            <a:spLocks/>
          </p:cNvSpPr>
          <p:nvPr/>
        </p:nvSpPr>
        <p:spPr>
          <a:xfrm>
            <a:off x="842682" y="3563125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Practice a 5-min breathing meditation 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19EEA49-3BC2-78A8-EB23-F35C3803EAF2}"/>
              </a:ext>
            </a:extLst>
          </p:cNvPr>
          <p:cNvSpPr txBox="1">
            <a:spLocks/>
          </p:cNvSpPr>
          <p:nvPr/>
        </p:nvSpPr>
        <p:spPr>
          <a:xfrm>
            <a:off x="2085328" y="3563125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Complete a 30-second plank 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28EE5961-D1BC-0022-F9E8-8C12A9E0E1B5}"/>
              </a:ext>
            </a:extLst>
          </p:cNvPr>
          <p:cNvSpPr txBox="1">
            <a:spLocks/>
          </p:cNvSpPr>
          <p:nvPr/>
        </p:nvSpPr>
        <p:spPr>
          <a:xfrm>
            <a:off x="3304528" y="3563125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Yoga category 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DD3D270-E55D-9374-AF88-D5FC99178DB4}"/>
              </a:ext>
            </a:extLst>
          </p:cNvPr>
          <p:cNvSpPr txBox="1">
            <a:spLocks/>
          </p:cNvSpPr>
          <p:nvPr/>
        </p:nvSpPr>
        <p:spPr>
          <a:xfrm>
            <a:off x="4523728" y="3563125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Upload a profile picture in your profile 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9EF00ADD-9064-6D53-3EAF-6A247A57D921}"/>
              </a:ext>
            </a:extLst>
          </p:cNvPr>
          <p:cNvSpPr txBox="1">
            <a:spLocks/>
          </p:cNvSpPr>
          <p:nvPr/>
        </p:nvSpPr>
        <p:spPr>
          <a:xfrm>
            <a:off x="5754651" y="3563125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Strength category 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E1EBAF85-CFB8-A8BD-E868-2604D5BB40F8}"/>
              </a:ext>
            </a:extLst>
          </p:cNvPr>
          <p:cNvSpPr txBox="1">
            <a:spLocks/>
          </p:cNvSpPr>
          <p:nvPr/>
        </p:nvSpPr>
        <p:spPr>
          <a:xfrm>
            <a:off x="842682" y="485266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Select Classes and find a category that interests you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F9E891E0-1549-7B23-1C3C-9DEA66EC7C15}"/>
              </a:ext>
            </a:extLst>
          </p:cNvPr>
          <p:cNvSpPr txBox="1">
            <a:spLocks/>
          </p:cNvSpPr>
          <p:nvPr/>
        </p:nvSpPr>
        <p:spPr>
          <a:xfrm>
            <a:off x="2085328" y="485266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Cardio category 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FE36690F-230B-3203-171E-3D434574E900}"/>
              </a:ext>
            </a:extLst>
          </p:cNvPr>
          <p:cNvSpPr txBox="1">
            <a:spLocks/>
          </p:cNvSpPr>
          <p:nvPr/>
        </p:nvSpPr>
        <p:spPr>
          <a:xfrm>
            <a:off x="4523728" y="485266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Work Breaks category 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AE0D59D-2565-D599-E814-74A0BE74ECD6}"/>
              </a:ext>
            </a:extLst>
          </p:cNvPr>
          <p:cNvSpPr txBox="1">
            <a:spLocks/>
          </p:cNvSpPr>
          <p:nvPr/>
        </p:nvSpPr>
        <p:spPr>
          <a:xfrm>
            <a:off x="5754651" y="485266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Recipes category 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6446820D-2861-D1C8-B05B-C6AE78D16B5A}"/>
              </a:ext>
            </a:extLst>
          </p:cNvPr>
          <p:cNvSpPr txBox="1">
            <a:spLocks/>
          </p:cNvSpPr>
          <p:nvPr/>
        </p:nvSpPr>
        <p:spPr>
          <a:xfrm>
            <a:off x="842682" y="6142202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Complete as many sit-ups as you can in 1 min 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14E9D0DD-5307-6EE2-3CB4-B7A7061D129A}"/>
              </a:ext>
            </a:extLst>
          </p:cNvPr>
          <p:cNvSpPr txBox="1">
            <a:spLocks/>
          </p:cNvSpPr>
          <p:nvPr/>
        </p:nvSpPr>
        <p:spPr>
          <a:xfrm>
            <a:off x="2085328" y="6142202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Go to Library and create a new list of your favorite classes 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A169A155-BCF3-A93D-BD8F-1E9A01CDCB00}"/>
              </a:ext>
            </a:extLst>
          </p:cNvPr>
          <p:cNvSpPr txBox="1">
            <a:spLocks/>
          </p:cNvSpPr>
          <p:nvPr/>
        </p:nvSpPr>
        <p:spPr>
          <a:xfrm>
            <a:off x="3304528" y="6142202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</a:t>
            </a:r>
            <a:r>
              <a:rPr lang="en-US" sz="1100" b="1" dirty="0" err="1">
                <a:solidFill>
                  <a:srgbClr val="52576A"/>
                </a:solidFill>
                <a:latin typeface="Century Gothic" panose="020B0502020202020204" pitchFamily="34" charset="0"/>
              </a:rPr>
              <a:t>Wellbeats</a:t>
            </a:r>
            <a:r>
              <a:rPr lang="en-US" sz="1100" b="1" i="1">
                <a:solidFill>
                  <a:srgbClr val="52576A"/>
                </a:solidFill>
                <a:latin typeface="Century Gothic" panose="020B0502020202020204" pitchFamily="34" charset="0"/>
              </a:rPr>
              <a:t> Wellness</a:t>
            </a:r>
            <a:r>
              <a:rPr lang="en-US" sz="1100" b="1">
                <a:solidFill>
                  <a:srgbClr val="52576A"/>
                </a:solidFill>
                <a:latin typeface="Century Gothic" panose="020B0502020202020204" pitchFamily="34" charset="0"/>
              </a:rPr>
              <a:t> </a:t>
            </a:r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mindfulness class 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3FF38146-F138-AA0D-07C6-151E4A275A69}"/>
              </a:ext>
            </a:extLst>
          </p:cNvPr>
          <p:cNvSpPr txBox="1">
            <a:spLocks/>
          </p:cNvSpPr>
          <p:nvPr/>
        </p:nvSpPr>
        <p:spPr>
          <a:xfrm>
            <a:off x="4523728" y="6142202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Meditation category 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06E7AEC2-879A-3C06-0F4E-7931E7DB93C5}"/>
              </a:ext>
            </a:extLst>
          </p:cNvPr>
          <p:cNvSpPr txBox="1">
            <a:spLocks/>
          </p:cNvSpPr>
          <p:nvPr/>
        </p:nvSpPr>
        <p:spPr>
          <a:xfrm>
            <a:off x="5754651" y="6142202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Eat a healthy post-workout snack 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5535FDDA-1318-6973-822F-C29D91A4980F}"/>
              </a:ext>
            </a:extLst>
          </p:cNvPr>
          <p:cNvSpPr txBox="1">
            <a:spLocks/>
          </p:cNvSpPr>
          <p:nvPr/>
        </p:nvSpPr>
        <p:spPr>
          <a:xfrm>
            <a:off x="842682" y="740829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Dance category 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854D07A0-A9DD-2141-77EE-3304F66CB5D7}"/>
              </a:ext>
            </a:extLst>
          </p:cNvPr>
          <p:cNvSpPr txBox="1">
            <a:spLocks/>
          </p:cNvSpPr>
          <p:nvPr/>
        </p:nvSpPr>
        <p:spPr>
          <a:xfrm>
            <a:off x="2085328" y="740829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Cooking Education category </a:t>
            </a: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68010162-6A64-9C62-C567-40116357940F}"/>
              </a:ext>
            </a:extLst>
          </p:cNvPr>
          <p:cNvSpPr txBox="1">
            <a:spLocks/>
          </p:cNvSpPr>
          <p:nvPr/>
        </p:nvSpPr>
        <p:spPr>
          <a:xfrm>
            <a:off x="3304528" y="740829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Complete 20 push-ups </a:t>
            </a: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79DA904C-3A5E-4013-0433-C22B5AA576D7}"/>
              </a:ext>
            </a:extLst>
          </p:cNvPr>
          <p:cNvSpPr txBox="1">
            <a:spLocks/>
          </p:cNvSpPr>
          <p:nvPr/>
        </p:nvSpPr>
        <p:spPr>
          <a:xfrm>
            <a:off x="4523728" y="740829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Play a class in the Injury Prevention category 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BE398266-C522-AD96-59EA-4FC9D13D6108}"/>
              </a:ext>
            </a:extLst>
          </p:cNvPr>
          <p:cNvSpPr txBox="1">
            <a:spLocks/>
          </p:cNvSpPr>
          <p:nvPr/>
        </p:nvSpPr>
        <p:spPr>
          <a:xfrm>
            <a:off x="5754651" y="7408294"/>
            <a:ext cx="1165412" cy="123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52576A"/>
                </a:solidFill>
                <a:latin typeface="Century Gothic" panose="020B0502020202020204" pitchFamily="34" charset="0"/>
              </a:rPr>
              <a:t>Go for a 30-minute walk or run </a:t>
            </a:r>
          </a:p>
        </p:txBody>
      </p:sp>
    </p:spTree>
    <p:extLst>
      <p:ext uri="{BB962C8B-B14F-4D97-AF65-F5344CB8AC3E}">
        <p14:creationId xmlns:p14="http://schemas.microsoft.com/office/powerpoint/2010/main" val="709276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172</Words>
  <Application>Microsoft Macintosh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Dani Renwick</cp:lastModifiedBy>
  <cp:revision>10</cp:revision>
  <dcterms:created xsi:type="dcterms:W3CDTF">2022-05-26T14:54:44Z</dcterms:created>
  <dcterms:modified xsi:type="dcterms:W3CDTF">2023-04-13T02:10:48Z</dcterms:modified>
</cp:coreProperties>
</file>