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7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27"/>
    <p:restoredTop sz="94694"/>
  </p:normalViewPr>
  <p:slideViewPr>
    <p:cSldViewPr snapToGrid="0">
      <p:cViewPr varScale="1">
        <p:scale>
          <a:sx n="82" d="100"/>
          <a:sy n="82" d="100"/>
        </p:scale>
        <p:origin x="30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650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3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2EA01F9-F44C-4C84-972E-5DC44E2CE1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2" name="Subtitle 2">
            <a:extLst>
              <a:ext uri="{FF2B5EF4-FFF2-40B4-BE49-F238E27FC236}">
                <a16:creationId xmlns:a16="http://schemas.microsoft.com/office/drawing/2014/main" id="{D75540C5-EAF8-B7A8-DF29-C736370DBB6D}"/>
              </a:ext>
            </a:extLst>
          </p:cNvPr>
          <p:cNvSpPr txBox="1">
            <a:spLocks/>
          </p:cNvSpPr>
          <p:nvPr/>
        </p:nvSpPr>
        <p:spPr>
          <a:xfrm>
            <a:off x="584384" y="3763821"/>
            <a:ext cx="3105448" cy="690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Your Complimentary Wellness Benefit Exclusively for [Your Company Name Here] [Employees]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7584878-C3AC-B187-6953-CDE02A8E18D9}"/>
              </a:ext>
            </a:extLst>
          </p:cNvPr>
          <p:cNvSpPr txBox="1">
            <a:spLocks/>
          </p:cNvSpPr>
          <p:nvPr/>
        </p:nvSpPr>
        <p:spPr>
          <a:xfrm>
            <a:off x="576950" y="1539237"/>
            <a:ext cx="3050913" cy="325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[Your Company Name Here]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A04140-1F6D-8B97-A30A-7C4E8C8C4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445" y="586856"/>
            <a:ext cx="946253" cy="75165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19E8FF8-582A-84D6-258E-DC6B6FD03A7D}"/>
              </a:ext>
            </a:extLst>
          </p:cNvPr>
          <p:cNvCxnSpPr>
            <a:cxnSpLocks/>
          </p:cNvCxnSpPr>
          <p:nvPr/>
        </p:nvCxnSpPr>
        <p:spPr>
          <a:xfrm>
            <a:off x="2652308" y="691132"/>
            <a:ext cx="0" cy="543098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D4BB16D2-022C-2C2A-21D0-DEEC2AE6B18A}"/>
              </a:ext>
            </a:extLst>
          </p:cNvPr>
          <p:cNvSpPr txBox="1"/>
          <p:nvPr/>
        </p:nvSpPr>
        <p:spPr>
          <a:xfrm>
            <a:off x="-3285641" y="1100380"/>
            <a:ext cx="280519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Flyer: Standard 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020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e630b573-bf5a-46f0-8617-d672a07900f4">
      <Terms xmlns="http://schemas.microsoft.com/office/infopath/2007/PartnerControls"/>
    </lcf76f155ced4ddcb4097134ff3c332f>
    <_ip_UnifiedCompliancePolicyProperties xmlns="http://schemas.microsoft.com/sharepoint/v3" xsi:nil="true"/>
    <TaxCatchAll xmlns="56590ad3-9c91-4b45-a023-9d56e725912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A185E0D-E1F9-4DFD-9150-8A57E54207B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630b573-bf5a-46f0-8617-d672a07900f4"/>
    <ds:schemaRef ds:uri="56590ad3-9c91-4b45-a023-9d56e7259124"/>
  </ds:schemaRefs>
</ds:datastoreItem>
</file>

<file path=customXml/itemProps2.xml><?xml version="1.0" encoding="utf-8"?>
<ds:datastoreItem xmlns:ds="http://schemas.openxmlformats.org/officeDocument/2006/customXml" ds:itemID="{A7868455-34BD-44E4-86AE-5C2E5B524C9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E2FA265-EAB6-4042-B06A-2A0664985A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299</TotalTime>
  <Words>74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33</cp:revision>
  <dcterms:created xsi:type="dcterms:W3CDTF">2022-08-04T18:26:52Z</dcterms:created>
  <dcterms:modified xsi:type="dcterms:W3CDTF">2023-05-03T02:20:35Z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0x010100AA24D667BF69384E9AF378DF0344A843</vt:lpwstr>
  </property>
</Properties>
</file>