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2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79F0877-E2C2-2887-FF85-2BF329F8B3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0506FCEB-6896-6050-FF06-5F741F2734B1}"/>
              </a:ext>
            </a:extLst>
          </p:cNvPr>
          <p:cNvSpPr txBox="1">
            <a:spLocks/>
          </p:cNvSpPr>
          <p:nvPr/>
        </p:nvSpPr>
        <p:spPr>
          <a:xfrm>
            <a:off x="6254046" y="9403478"/>
            <a:ext cx="1534333" cy="345923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b="1" dirty="0">
                <a:latin typeface="Century Gothic" panose="020B0502020202020204" pitchFamily="34" charset="0"/>
              </a:rPr>
              <a:t>Enter Code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26DF3E0-47E2-7878-7A4E-CC9F6E07FFD6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593ABEF-4BF1-D6D4-7CE4-06A6F2A8C4F2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FABF4A-951F-43D5-6AAE-06C58BDAE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9D3BF2-922C-5203-CB55-E9480967E905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B8BB1DF-803F-3D78-77B8-F716A0CB829D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51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88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31</cp:revision>
  <dcterms:created xsi:type="dcterms:W3CDTF">2022-08-04T18:26:52Z</dcterms:created>
  <dcterms:modified xsi:type="dcterms:W3CDTF">2023-05-08T20:23:11Z</dcterms:modified>
</cp:coreProperties>
</file>