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57" r:id="rId5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1678"/>
    <a:srgbClr val="2121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627"/>
    <p:restoredTop sz="94694"/>
  </p:normalViewPr>
  <p:slideViewPr>
    <p:cSldViewPr snapToGrid="0">
      <p:cViewPr varScale="1">
        <p:scale>
          <a:sx n="82" d="100"/>
          <a:sy n="82" d="100"/>
        </p:scale>
        <p:origin x="305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36509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E4943E-EA84-1349-AF20-25C2D744C4E3}" type="datetimeFigureOut">
              <a:rPr lang="en-US" smtClean="0"/>
              <a:t>5/2/23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25C050-58E7-B24C-86C9-E947002A5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831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F2EA01F9-F44C-4C84-972E-5DC44E2CE18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7772400" cy="10058400"/>
          </a:xfrm>
          <a:prstGeom prst="rect">
            <a:avLst/>
          </a:prstGeom>
        </p:spPr>
      </p:pic>
      <p:sp>
        <p:nvSpPr>
          <p:cNvPr id="2" name="Subtitle 2">
            <a:extLst>
              <a:ext uri="{FF2B5EF4-FFF2-40B4-BE49-F238E27FC236}">
                <a16:creationId xmlns:a16="http://schemas.microsoft.com/office/drawing/2014/main" id="{D75540C5-EAF8-B7A8-DF29-C736370DBB6D}"/>
              </a:ext>
            </a:extLst>
          </p:cNvPr>
          <p:cNvSpPr txBox="1">
            <a:spLocks/>
          </p:cNvSpPr>
          <p:nvPr/>
        </p:nvSpPr>
        <p:spPr>
          <a:xfrm>
            <a:off x="584384" y="3763821"/>
            <a:ext cx="3105448" cy="6906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30000"/>
              </a:lnSpc>
            </a:pPr>
            <a:r>
              <a:rPr lang="en-US" sz="1000" b="1" dirty="0">
                <a:latin typeface="Century Gothic" panose="020B0502020202020204" pitchFamily="34" charset="0"/>
              </a:rPr>
              <a:t>Your Complimentary Wellness Offering Exclusively for [Your Company Name Here] </a:t>
            </a:r>
            <a:r>
              <a:rPr lang="en-US" sz="1000" b="1">
                <a:latin typeface="Century Gothic" panose="020B0502020202020204" pitchFamily="34" charset="0"/>
              </a:rPr>
              <a:t>[Members]</a:t>
            </a:r>
            <a:endParaRPr lang="en-US" sz="1000" b="1" dirty="0">
              <a:latin typeface="Century Gothic" panose="020B0502020202020204" pitchFamily="34" charset="0"/>
            </a:endParaRP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17584878-C3AC-B187-6953-CDE02A8E18D9}"/>
              </a:ext>
            </a:extLst>
          </p:cNvPr>
          <p:cNvSpPr txBox="1">
            <a:spLocks/>
          </p:cNvSpPr>
          <p:nvPr/>
        </p:nvSpPr>
        <p:spPr>
          <a:xfrm>
            <a:off x="576950" y="1539237"/>
            <a:ext cx="3050913" cy="3254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sz="1000" b="1" dirty="0">
                <a:latin typeface="Century Gothic" panose="020B0502020202020204" pitchFamily="34" charset="0"/>
              </a:rPr>
              <a:t>[Your Company Name Here]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BA04140-1F6D-8B97-A30A-7C4E8C8C49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1445" y="586856"/>
            <a:ext cx="946253" cy="751650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19E8FF8-582A-84D6-258E-DC6B6FD03A7D}"/>
              </a:ext>
            </a:extLst>
          </p:cNvPr>
          <p:cNvCxnSpPr>
            <a:cxnSpLocks/>
          </p:cNvCxnSpPr>
          <p:nvPr/>
        </p:nvCxnSpPr>
        <p:spPr>
          <a:xfrm>
            <a:off x="2652308" y="691132"/>
            <a:ext cx="0" cy="543098"/>
          </a:xfrm>
          <a:prstGeom prst="line">
            <a:avLst/>
          </a:prstGeom>
          <a:ln w="1905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70CF7D34-C00E-E080-38DB-A0B93A20D554}"/>
              </a:ext>
            </a:extLst>
          </p:cNvPr>
          <p:cNvSpPr txBox="1"/>
          <p:nvPr/>
        </p:nvSpPr>
        <p:spPr>
          <a:xfrm>
            <a:off x="-3285641" y="1100380"/>
            <a:ext cx="2805194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Welcome to Wellbeats Flyer: Standard </a:t>
            </a:r>
          </a:p>
          <a:p>
            <a:endParaRPr lang="en-US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Directions: </a:t>
            </a:r>
          </a:p>
          <a:p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Right-click on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 Sample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select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Change Picture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a File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replace the image with your logo file. </a:t>
            </a:r>
          </a:p>
          <a:p>
            <a:pPr marL="342900" indent="-342900">
              <a:buAutoNum type="arabicParenR"/>
            </a:pP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Remove the text in [brackets] and add your information.</a:t>
            </a:r>
          </a:p>
          <a:p>
            <a:pPr marL="342900" indent="-342900">
              <a:buAutoNum type="arabicParenR"/>
            </a:pP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Select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File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&gt;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Export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save the file as a 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PDF.</a:t>
            </a: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10200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LifeSpeak">
      <a:dk1>
        <a:srgbClr val="101F53"/>
      </a:dk1>
      <a:lt1>
        <a:srgbClr val="FFFFFF"/>
      </a:lt1>
      <a:dk2>
        <a:srgbClr val="00D0B1"/>
      </a:dk2>
      <a:lt2>
        <a:srgbClr val="DDDEDD"/>
      </a:lt2>
      <a:accent1>
        <a:srgbClr val="192B68"/>
      </a:accent1>
      <a:accent2>
        <a:srgbClr val="2C3D77"/>
      </a:accent2>
      <a:accent3>
        <a:srgbClr val="006ED3"/>
      </a:accent3>
      <a:accent4>
        <a:srgbClr val="FFD042"/>
      </a:accent4>
      <a:accent5>
        <a:srgbClr val="F1F2F1"/>
      </a:accent5>
      <a:accent6>
        <a:srgbClr val="A6A7A6"/>
      </a:accent6>
      <a:hlink>
        <a:srgbClr val="00D0B1"/>
      </a:hlink>
      <a:folHlink>
        <a:srgbClr val="00D0B1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lcf76f155ced4ddcb4097134ff3c332f xmlns="e630b573-bf5a-46f0-8617-d672a07900f4">
      <Terms xmlns="http://schemas.microsoft.com/office/infopath/2007/PartnerControls"/>
    </lcf76f155ced4ddcb4097134ff3c332f>
    <_ip_UnifiedCompliancePolicyProperties xmlns="http://schemas.microsoft.com/sharepoint/v3" xsi:nil="true"/>
    <TaxCatchAll xmlns="56590ad3-9c91-4b45-a023-9d56e7259124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24D667BF69384E9AF378DF0344A843" ma:contentTypeVersion="16" ma:contentTypeDescription="Create a new document." ma:contentTypeScope="" ma:versionID="bf2b94e40e906a14d9c51fe5cf3395bb">
  <xsd:schema xmlns:xsd="http://www.w3.org/2001/XMLSchema" xmlns:xs="http://www.w3.org/2001/XMLSchema" xmlns:p="http://schemas.microsoft.com/office/2006/metadata/properties" xmlns:ns1="http://schemas.microsoft.com/sharepoint/v3" xmlns:ns2="56590ad3-9c91-4b45-a023-9d56e7259124" xmlns:ns3="e630b573-bf5a-46f0-8617-d672a07900f4" targetNamespace="http://schemas.microsoft.com/office/2006/metadata/properties" ma:root="true" ma:fieldsID="ade0f3b313dbed7445cb52825d17e8e2" ns1:_="" ns2:_="" ns3:_="">
    <xsd:import namespace="http://schemas.microsoft.com/sharepoint/v3"/>
    <xsd:import namespace="56590ad3-9c91-4b45-a023-9d56e7259124"/>
    <xsd:import namespace="e630b573-bf5a-46f0-8617-d672a07900f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6590ad3-9c91-4b45-a023-9d56e725912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1ab2e945-9370-4434-b10e-5aad321f5e86}" ma:internalName="TaxCatchAll" ma:showField="CatchAllData" ma:web="56590ad3-9c91-4b45-a023-9d56e725912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630b573-bf5a-46f0-8617-d672a07900f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b34768de-7aad-49e4-b662-f8ca1ad3c1d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A185E0D-E1F9-4DFD-9150-8A57E54207B2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e630b573-bf5a-46f0-8617-d672a07900f4"/>
    <ds:schemaRef ds:uri="56590ad3-9c91-4b45-a023-9d56e7259124"/>
  </ds:schemaRefs>
</ds:datastoreItem>
</file>

<file path=customXml/itemProps2.xml><?xml version="1.0" encoding="utf-8"?>
<ds:datastoreItem xmlns:ds="http://schemas.openxmlformats.org/officeDocument/2006/customXml" ds:itemID="{9E2FA265-EAB6-4042-B06A-2A0664985AF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6590ad3-9c91-4b45-a023-9d56e7259124"/>
    <ds:schemaRef ds:uri="e630b573-bf5a-46f0-8617-d672a07900f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7868455-34BD-44E4-86AE-5C2E5B524C9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299</TotalTime>
  <Words>74</Words>
  <Application>Microsoft Macintosh PowerPoint</Application>
  <PresentationFormat>Custom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Urban</dc:creator>
  <cp:lastModifiedBy>Tiana Emery</cp:lastModifiedBy>
  <cp:revision>35</cp:revision>
  <dcterms:created xsi:type="dcterms:W3CDTF">2022-08-04T18:26:52Z</dcterms:created>
  <dcterms:modified xsi:type="dcterms:W3CDTF">2023-05-03T02:18:30Z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0x010100AA24D667BF69384E9AF378DF0344A843</vt:lpwstr>
  </property>
</Properties>
</file>