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3"/>
  </p:sldMasterIdLst>
  <p:sldIdLst>
    <p:sldId id="261" r:id="rId4"/>
  </p:sldIdLst>
  <p:sldSz cx="10058400" cy="155448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1678"/>
    <a:srgbClr val="2121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9AD256B-4290-E04F-A20F-389658AC0FA0}" v="16" dt="2023-05-03T13:22:51.84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442"/>
    <p:restoredTop sz="94830"/>
  </p:normalViewPr>
  <p:slideViewPr>
    <p:cSldViewPr snapToGrid="0">
      <p:cViewPr varScale="1">
        <p:scale>
          <a:sx n="53" d="100"/>
          <a:sy n="53" d="100"/>
        </p:scale>
        <p:origin x="333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7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iel Urban" userId="6ba34f07-49e6-4629-807b-179067998f49" providerId="ADAL" clId="{09AD256B-4290-E04F-A20F-389658AC0FA0}"/>
    <pc:docChg chg="custSel modSld">
      <pc:chgData name="Daniel Urban" userId="6ba34f07-49e6-4629-807b-179067998f49" providerId="ADAL" clId="{09AD256B-4290-E04F-A20F-389658AC0FA0}" dt="2023-05-03T13:23:07.297" v="69" actId="1076"/>
      <pc:docMkLst>
        <pc:docMk/>
      </pc:docMkLst>
      <pc:sldChg chg="delSp modSp mod">
        <pc:chgData name="Daniel Urban" userId="6ba34f07-49e6-4629-807b-179067998f49" providerId="ADAL" clId="{09AD256B-4290-E04F-A20F-389658AC0FA0}" dt="2023-05-03T13:20:12.518" v="43" actId="403"/>
        <pc:sldMkLst>
          <pc:docMk/>
          <pc:sldMk cId="3311020039" sldId="257"/>
        </pc:sldMkLst>
        <pc:spChg chg="mod">
          <ac:chgData name="Daniel Urban" userId="6ba34f07-49e6-4629-807b-179067998f49" providerId="ADAL" clId="{09AD256B-4290-E04F-A20F-389658AC0FA0}" dt="2023-05-03T13:20:12.518" v="43" actId="403"/>
          <ac:spMkLst>
            <pc:docMk/>
            <pc:sldMk cId="3311020039" sldId="257"/>
            <ac:spMk id="6" creationId="{17BCEB33-EA91-5C35-D811-15C44551C071}"/>
          </ac:spMkLst>
        </pc:spChg>
        <pc:grpChg chg="del">
          <ac:chgData name="Daniel Urban" userId="6ba34f07-49e6-4629-807b-179067998f49" providerId="ADAL" clId="{09AD256B-4290-E04F-A20F-389658AC0FA0}" dt="2023-05-03T13:19:04.428" v="9" actId="165"/>
          <ac:grpSpMkLst>
            <pc:docMk/>
            <pc:sldMk cId="3311020039" sldId="257"/>
            <ac:grpSpMk id="5" creationId="{C61CA7C1-664E-3B05-0A00-3E15C1AC2E35}"/>
          </ac:grpSpMkLst>
        </pc:grpChg>
        <pc:picChg chg="mod">
          <ac:chgData name="Daniel Urban" userId="6ba34f07-49e6-4629-807b-179067998f49" providerId="ADAL" clId="{09AD256B-4290-E04F-A20F-389658AC0FA0}" dt="2023-05-03T13:17:36.131" v="2" actId="14826"/>
          <ac:picMkLst>
            <pc:docMk/>
            <pc:sldMk cId="3311020039" sldId="257"/>
            <ac:picMk id="8" creationId="{2DCEB4FD-4126-777C-398E-7C3D5D85CB2E}"/>
          </ac:picMkLst>
        </pc:picChg>
        <pc:picChg chg="mod topLvl">
          <ac:chgData name="Daniel Urban" userId="6ba34f07-49e6-4629-807b-179067998f49" providerId="ADAL" clId="{09AD256B-4290-E04F-A20F-389658AC0FA0}" dt="2023-05-03T13:19:34.655" v="39" actId="1076"/>
          <ac:picMkLst>
            <pc:docMk/>
            <pc:sldMk cId="3311020039" sldId="257"/>
            <ac:picMk id="9" creationId="{448B47E5-BFA1-2811-53BB-F3515A3BF057}"/>
          </ac:picMkLst>
        </pc:picChg>
        <pc:cxnChg chg="mod topLvl">
          <ac:chgData name="Daniel Urban" userId="6ba34f07-49e6-4629-807b-179067998f49" providerId="ADAL" clId="{09AD256B-4290-E04F-A20F-389658AC0FA0}" dt="2023-05-03T13:19:09.066" v="30" actId="1035"/>
          <ac:cxnSpMkLst>
            <pc:docMk/>
            <pc:sldMk cId="3311020039" sldId="257"/>
            <ac:cxnSpMk id="12" creationId="{BF08AF8F-165A-1887-64CA-F1331CF9E6CC}"/>
          </ac:cxnSpMkLst>
        </pc:cxnChg>
      </pc:sldChg>
      <pc:sldChg chg="addSp delSp modSp mod">
        <pc:chgData name="Daniel Urban" userId="6ba34f07-49e6-4629-807b-179067998f49" providerId="ADAL" clId="{09AD256B-4290-E04F-A20F-389658AC0FA0}" dt="2023-05-03T13:21:26.302" v="52" actId="478"/>
        <pc:sldMkLst>
          <pc:docMk/>
          <pc:sldMk cId="3985348877" sldId="260"/>
        </pc:sldMkLst>
        <pc:spChg chg="add del mod">
          <ac:chgData name="Daniel Urban" userId="6ba34f07-49e6-4629-807b-179067998f49" providerId="ADAL" clId="{09AD256B-4290-E04F-A20F-389658AC0FA0}" dt="2023-05-03T13:21:26.302" v="52" actId="478"/>
          <ac:spMkLst>
            <pc:docMk/>
            <pc:sldMk cId="3985348877" sldId="260"/>
            <ac:spMk id="5" creationId="{14CA0A42-6C82-C2B1-0E4D-3C9FCEEB878E}"/>
          </ac:spMkLst>
        </pc:spChg>
        <pc:grpChg chg="del">
          <ac:chgData name="Daniel Urban" userId="6ba34f07-49e6-4629-807b-179067998f49" providerId="ADAL" clId="{09AD256B-4290-E04F-A20F-389658AC0FA0}" dt="2023-05-03T13:21:22.106" v="50" actId="478"/>
          <ac:grpSpMkLst>
            <pc:docMk/>
            <pc:sldMk cId="3985348877" sldId="260"/>
            <ac:grpSpMk id="3" creationId="{D6912E5C-8860-B5F0-239D-616E94FEDAE5}"/>
          </ac:grpSpMkLst>
        </pc:grpChg>
        <pc:picChg chg="add mod">
          <ac:chgData name="Daniel Urban" userId="6ba34f07-49e6-4629-807b-179067998f49" providerId="ADAL" clId="{09AD256B-4290-E04F-A20F-389658AC0FA0}" dt="2023-05-03T13:21:23.414" v="51"/>
          <ac:picMkLst>
            <pc:docMk/>
            <pc:sldMk cId="3985348877" sldId="260"/>
            <ac:picMk id="8" creationId="{9BDDF693-D9E2-2C09-EC05-1E6FAA1D953E}"/>
          </ac:picMkLst>
        </pc:picChg>
        <pc:picChg chg="mod">
          <ac:chgData name="Daniel Urban" userId="6ba34f07-49e6-4629-807b-179067998f49" providerId="ADAL" clId="{09AD256B-4290-E04F-A20F-389658AC0FA0}" dt="2023-05-03T13:18:10.883" v="5" actId="14826"/>
          <ac:picMkLst>
            <pc:docMk/>
            <pc:sldMk cId="3985348877" sldId="260"/>
            <ac:picMk id="9" creationId="{26AAEBA0-55CF-DFCD-9800-5AE88E1D596D}"/>
          </ac:picMkLst>
        </pc:picChg>
        <pc:cxnChg chg="add mod">
          <ac:chgData name="Daniel Urban" userId="6ba34f07-49e6-4629-807b-179067998f49" providerId="ADAL" clId="{09AD256B-4290-E04F-A20F-389658AC0FA0}" dt="2023-05-03T13:21:23.414" v="51"/>
          <ac:cxnSpMkLst>
            <pc:docMk/>
            <pc:sldMk cId="3985348877" sldId="260"/>
            <ac:cxnSpMk id="10" creationId="{FF97AE1D-E64F-5CC0-6A05-0D43C83971A4}"/>
          </ac:cxnSpMkLst>
        </pc:cxnChg>
      </pc:sldChg>
      <pc:sldChg chg="addSp delSp modSp mod">
        <pc:chgData name="Daniel Urban" userId="6ba34f07-49e6-4629-807b-179067998f49" providerId="ADAL" clId="{09AD256B-4290-E04F-A20F-389658AC0FA0}" dt="2023-05-03T13:22:19.073" v="61"/>
        <pc:sldMkLst>
          <pc:docMk/>
          <pc:sldMk cId="3006539587" sldId="261"/>
        </pc:sldMkLst>
        <pc:spChg chg="mod">
          <ac:chgData name="Daniel Urban" userId="6ba34f07-49e6-4629-807b-179067998f49" providerId="ADAL" clId="{09AD256B-4290-E04F-A20F-389658AC0FA0}" dt="2023-05-03T13:22:02.255" v="59" actId="1038"/>
          <ac:spMkLst>
            <pc:docMk/>
            <pc:sldMk cId="3006539587" sldId="261"/>
            <ac:spMk id="4" creationId="{A6D9DEE3-DDA6-FC7E-E836-4D0366CF29A6}"/>
          </ac:spMkLst>
        </pc:spChg>
        <pc:grpChg chg="del">
          <ac:chgData name="Daniel Urban" userId="6ba34f07-49e6-4629-807b-179067998f49" providerId="ADAL" clId="{09AD256B-4290-E04F-A20F-389658AC0FA0}" dt="2023-05-03T13:22:08.373" v="60" actId="478"/>
          <ac:grpSpMkLst>
            <pc:docMk/>
            <pc:sldMk cId="3006539587" sldId="261"/>
            <ac:grpSpMk id="3" creationId="{7102BE17-018E-A0AD-640C-CF5A90256E25}"/>
          </ac:grpSpMkLst>
        </pc:grpChg>
        <pc:picChg chg="add mod">
          <ac:chgData name="Daniel Urban" userId="6ba34f07-49e6-4629-807b-179067998f49" providerId="ADAL" clId="{09AD256B-4290-E04F-A20F-389658AC0FA0}" dt="2023-05-03T13:22:19.073" v="61"/>
          <ac:picMkLst>
            <pc:docMk/>
            <pc:sldMk cId="3006539587" sldId="261"/>
            <ac:picMk id="5" creationId="{F4C2051F-1569-73CD-2A48-BE894FE90931}"/>
          </ac:picMkLst>
        </pc:picChg>
        <pc:picChg chg="mod">
          <ac:chgData name="Daniel Urban" userId="6ba34f07-49e6-4629-807b-179067998f49" providerId="ADAL" clId="{09AD256B-4290-E04F-A20F-389658AC0FA0}" dt="2023-05-03T13:18:21.606" v="6" actId="14826"/>
          <ac:picMkLst>
            <pc:docMk/>
            <pc:sldMk cId="3006539587" sldId="261"/>
            <ac:picMk id="9" creationId="{CD4C21DC-D780-3CB8-B97F-E0E3B35FB3E9}"/>
          </ac:picMkLst>
        </pc:picChg>
        <pc:cxnChg chg="add mod">
          <ac:chgData name="Daniel Urban" userId="6ba34f07-49e6-4629-807b-179067998f49" providerId="ADAL" clId="{09AD256B-4290-E04F-A20F-389658AC0FA0}" dt="2023-05-03T13:22:19.073" v="61"/>
          <ac:cxnSpMkLst>
            <pc:docMk/>
            <pc:sldMk cId="3006539587" sldId="261"/>
            <ac:cxnSpMk id="8" creationId="{C15A955E-F166-F239-55B6-63A6F04E8A4D}"/>
          </ac:cxnSpMkLst>
        </pc:cxnChg>
      </pc:sldChg>
      <pc:sldChg chg="addSp delSp modSp mod">
        <pc:chgData name="Daniel Urban" userId="6ba34f07-49e6-4629-807b-179067998f49" providerId="ADAL" clId="{09AD256B-4290-E04F-A20F-389658AC0FA0}" dt="2023-05-03T13:23:07.297" v="69" actId="1076"/>
        <pc:sldMkLst>
          <pc:docMk/>
          <pc:sldMk cId="2158251465" sldId="262"/>
        </pc:sldMkLst>
        <pc:spChg chg="mod">
          <ac:chgData name="Daniel Urban" userId="6ba34f07-49e6-4629-807b-179067998f49" providerId="ADAL" clId="{09AD256B-4290-E04F-A20F-389658AC0FA0}" dt="2023-05-03T13:23:07.297" v="69" actId="1076"/>
          <ac:spMkLst>
            <pc:docMk/>
            <pc:sldMk cId="2158251465" sldId="262"/>
            <ac:spMk id="2" creationId="{0506FCEB-6896-6050-FF06-5F741F2734B1}"/>
          </ac:spMkLst>
        </pc:spChg>
        <pc:spChg chg="add del mod">
          <ac:chgData name="Daniel Urban" userId="6ba34f07-49e6-4629-807b-179067998f49" providerId="ADAL" clId="{09AD256B-4290-E04F-A20F-389658AC0FA0}" dt="2023-05-03T13:22:56.623" v="67" actId="478"/>
          <ac:spMkLst>
            <pc:docMk/>
            <pc:sldMk cId="2158251465" sldId="262"/>
            <ac:spMk id="5" creationId="{38ADD135-4F5B-6026-3190-89424B707AFB}"/>
          </ac:spMkLst>
        </pc:spChg>
        <pc:grpChg chg="del">
          <ac:chgData name="Daniel Urban" userId="6ba34f07-49e6-4629-807b-179067998f49" providerId="ADAL" clId="{09AD256B-4290-E04F-A20F-389658AC0FA0}" dt="2023-05-03T13:22:51.447" v="65" actId="478"/>
          <ac:grpSpMkLst>
            <pc:docMk/>
            <pc:sldMk cId="2158251465" sldId="262"/>
            <ac:grpSpMk id="3" creationId="{4EDE021A-F4AF-933A-DA31-AF015A95AE03}"/>
          </ac:grpSpMkLst>
        </pc:grpChg>
        <pc:picChg chg="add mod">
          <ac:chgData name="Daniel Urban" userId="6ba34f07-49e6-4629-807b-179067998f49" providerId="ADAL" clId="{09AD256B-4290-E04F-A20F-389658AC0FA0}" dt="2023-05-03T13:22:51.847" v="66"/>
          <ac:picMkLst>
            <pc:docMk/>
            <pc:sldMk cId="2158251465" sldId="262"/>
            <ac:picMk id="8" creationId="{2EFABF4A-951F-43D5-6AAE-06C58BDAE3B2}"/>
          </ac:picMkLst>
        </pc:picChg>
        <pc:picChg chg="mod">
          <ac:chgData name="Daniel Urban" userId="6ba34f07-49e6-4629-807b-179067998f49" providerId="ADAL" clId="{09AD256B-4290-E04F-A20F-389658AC0FA0}" dt="2023-05-03T13:18:45.088" v="8" actId="14826"/>
          <ac:picMkLst>
            <pc:docMk/>
            <pc:sldMk cId="2158251465" sldId="262"/>
            <ac:picMk id="9" creationId="{A79F0877-E2C2-2887-FF85-2BF329F8B3EC}"/>
          </ac:picMkLst>
        </pc:picChg>
        <pc:cxnChg chg="add mod">
          <ac:chgData name="Daniel Urban" userId="6ba34f07-49e6-4629-807b-179067998f49" providerId="ADAL" clId="{09AD256B-4290-E04F-A20F-389658AC0FA0}" dt="2023-05-03T13:22:51.847" v="66"/>
          <ac:cxnSpMkLst>
            <pc:docMk/>
            <pc:sldMk cId="2158251465" sldId="262"/>
            <ac:cxnSpMk id="10" creationId="{039D3BF2-922C-5203-CB55-E9480967E905}"/>
          </ac:cxnSpMkLst>
        </pc:cxnChg>
      </pc:sldChg>
      <pc:sldChg chg="addSp delSp modSp mod">
        <pc:chgData name="Daniel Urban" userId="6ba34f07-49e6-4629-807b-179067998f49" providerId="ADAL" clId="{09AD256B-4290-E04F-A20F-389658AC0FA0}" dt="2023-05-03T13:22:40.937" v="64"/>
        <pc:sldMkLst>
          <pc:docMk/>
          <pc:sldMk cId="1730740217" sldId="263"/>
        </pc:sldMkLst>
        <pc:spChg chg="del">
          <ac:chgData name="Daniel Urban" userId="6ba34f07-49e6-4629-807b-179067998f49" providerId="ADAL" clId="{09AD256B-4290-E04F-A20F-389658AC0FA0}" dt="2023-05-03T13:22:25.900" v="62" actId="478"/>
          <ac:spMkLst>
            <pc:docMk/>
            <pc:sldMk cId="1730740217" sldId="263"/>
            <ac:spMk id="2" creationId="{8F8A6E4F-2742-3817-22AE-6B792C19F913}"/>
          </ac:spMkLst>
        </pc:spChg>
        <pc:spChg chg="add mod">
          <ac:chgData name="Daniel Urban" userId="6ba34f07-49e6-4629-807b-179067998f49" providerId="ADAL" clId="{09AD256B-4290-E04F-A20F-389658AC0FA0}" dt="2023-05-03T13:22:40.937" v="64"/>
          <ac:spMkLst>
            <pc:docMk/>
            <pc:sldMk cId="1730740217" sldId="263"/>
            <ac:spMk id="5" creationId="{6DA7EA75-8BDD-48F3-21D7-866FD18885D6}"/>
          </ac:spMkLst>
        </pc:spChg>
        <pc:grpChg chg="del">
          <ac:chgData name="Daniel Urban" userId="6ba34f07-49e6-4629-807b-179067998f49" providerId="ADAL" clId="{09AD256B-4290-E04F-A20F-389658AC0FA0}" dt="2023-05-03T13:22:32.911" v="63" actId="478"/>
          <ac:grpSpMkLst>
            <pc:docMk/>
            <pc:sldMk cId="1730740217" sldId="263"/>
            <ac:grpSpMk id="3" creationId="{EB23268B-92FD-954B-48A9-53237B154217}"/>
          </ac:grpSpMkLst>
        </pc:grpChg>
        <pc:picChg chg="add mod">
          <ac:chgData name="Daniel Urban" userId="6ba34f07-49e6-4629-807b-179067998f49" providerId="ADAL" clId="{09AD256B-4290-E04F-A20F-389658AC0FA0}" dt="2023-05-03T13:22:40.937" v="64"/>
          <ac:picMkLst>
            <pc:docMk/>
            <pc:sldMk cId="1730740217" sldId="263"/>
            <ac:picMk id="8" creationId="{4CA567CF-92B9-3D1F-630A-D6A84CE6039D}"/>
          </ac:picMkLst>
        </pc:picChg>
        <pc:picChg chg="mod">
          <ac:chgData name="Daniel Urban" userId="6ba34f07-49e6-4629-807b-179067998f49" providerId="ADAL" clId="{09AD256B-4290-E04F-A20F-389658AC0FA0}" dt="2023-05-03T13:18:32.366" v="7" actId="14826"/>
          <ac:picMkLst>
            <pc:docMk/>
            <pc:sldMk cId="1730740217" sldId="263"/>
            <ac:picMk id="9" creationId="{C48A61CB-CD3C-D5AF-4271-E2C2BCE5B9AD}"/>
          </ac:picMkLst>
        </pc:picChg>
        <pc:cxnChg chg="add mod">
          <ac:chgData name="Daniel Urban" userId="6ba34f07-49e6-4629-807b-179067998f49" providerId="ADAL" clId="{09AD256B-4290-E04F-A20F-389658AC0FA0}" dt="2023-05-03T13:22:40.937" v="64"/>
          <ac:cxnSpMkLst>
            <pc:docMk/>
            <pc:sldMk cId="1730740217" sldId="263"/>
            <ac:cxnSpMk id="10" creationId="{316F46C4-2DF1-66B4-4149-5DA767E80103}"/>
          </ac:cxnSpMkLst>
        </pc:cxnChg>
      </pc:sldChg>
      <pc:sldChg chg="addSp delSp modSp mod">
        <pc:chgData name="Daniel Urban" userId="6ba34f07-49e6-4629-807b-179067998f49" providerId="ADAL" clId="{09AD256B-4290-E04F-A20F-389658AC0FA0}" dt="2023-05-03T13:20:47.125" v="48"/>
        <pc:sldMkLst>
          <pc:docMk/>
          <pc:sldMk cId="1760634212" sldId="264"/>
        </pc:sldMkLst>
        <pc:spChg chg="add mod">
          <ac:chgData name="Daniel Urban" userId="6ba34f07-49e6-4629-807b-179067998f49" providerId="ADAL" clId="{09AD256B-4290-E04F-A20F-389658AC0FA0}" dt="2023-05-03T13:20:47.125" v="48"/>
          <ac:spMkLst>
            <pc:docMk/>
            <pc:sldMk cId="1760634212" sldId="264"/>
            <ac:spMk id="2" creationId="{AE660B28-856E-C31A-0F18-026B32331ADC}"/>
          </ac:spMkLst>
        </pc:spChg>
        <pc:spChg chg="del">
          <ac:chgData name="Daniel Urban" userId="6ba34f07-49e6-4629-807b-179067998f49" providerId="ADAL" clId="{09AD256B-4290-E04F-A20F-389658AC0FA0}" dt="2023-05-03T13:20:29.114" v="45" actId="478"/>
          <ac:spMkLst>
            <pc:docMk/>
            <pc:sldMk cId="1760634212" sldId="264"/>
            <ac:spMk id="11" creationId="{A1CDBD9B-8DC3-C161-E731-ED4C48967ADA}"/>
          </ac:spMkLst>
        </pc:spChg>
        <pc:grpChg chg="del">
          <ac:chgData name="Daniel Urban" userId="6ba34f07-49e6-4629-807b-179067998f49" providerId="ADAL" clId="{09AD256B-4290-E04F-A20F-389658AC0FA0}" dt="2023-05-03T13:20:25.411" v="44" actId="478"/>
          <ac:grpSpMkLst>
            <pc:docMk/>
            <pc:sldMk cId="1760634212" sldId="264"/>
            <ac:grpSpMk id="6" creationId="{8AC14232-3901-B560-26FE-21C8A190E00A}"/>
          </ac:grpSpMkLst>
        </pc:grpChg>
        <pc:picChg chg="mod">
          <ac:chgData name="Daniel Urban" userId="6ba34f07-49e6-4629-807b-179067998f49" providerId="ADAL" clId="{09AD256B-4290-E04F-A20F-389658AC0FA0}" dt="2023-05-03T13:17:49.262" v="3" actId="14826"/>
          <ac:picMkLst>
            <pc:docMk/>
            <pc:sldMk cId="1760634212" sldId="264"/>
            <ac:picMk id="3" creationId="{92A5EAC2-C8FF-779B-9261-9D71D285F3CE}"/>
          </ac:picMkLst>
        </pc:picChg>
        <pc:picChg chg="add mod">
          <ac:chgData name="Daniel Urban" userId="6ba34f07-49e6-4629-807b-179067998f49" providerId="ADAL" clId="{09AD256B-4290-E04F-A20F-389658AC0FA0}" dt="2023-05-03T13:20:47.125" v="48"/>
          <ac:picMkLst>
            <pc:docMk/>
            <pc:sldMk cId="1760634212" sldId="264"/>
            <ac:picMk id="4" creationId="{6AC3BA39-D50C-A8B5-087E-20BB086476A7}"/>
          </ac:picMkLst>
        </pc:picChg>
        <pc:cxnChg chg="add mod">
          <ac:chgData name="Daniel Urban" userId="6ba34f07-49e6-4629-807b-179067998f49" providerId="ADAL" clId="{09AD256B-4290-E04F-A20F-389658AC0FA0}" dt="2023-05-03T13:20:47.125" v="48"/>
          <ac:cxnSpMkLst>
            <pc:docMk/>
            <pc:sldMk cId="1760634212" sldId="264"/>
            <ac:cxnSpMk id="5" creationId="{167FFDDC-09AA-A955-8994-9A26F91150FE}"/>
          </ac:cxnSpMkLst>
        </pc:cxnChg>
      </pc:sldChg>
      <pc:sldChg chg="addSp delSp modSp mod">
        <pc:chgData name="Daniel Urban" userId="6ba34f07-49e6-4629-807b-179067998f49" providerId="ADAL" clId="{09AD256B-4290-E04F-A20F-389658AC0FA0}" dt="2023-05-03T13:20:54.668" v="49"/>
        <pc:sldMkLst>
          <pc:docMk/>
          <pc:sldMk cId="193893753" sldId="265"/>
        </pc:sldMkLst>
        <pc:spChg chg="add mod">
          <ac:chgData name="Daniel Urban" userId="6ba34f07-49e6-4629-807b-179067998f49" providerId="ADAL" clId="{09AD256B-4290-E04F-A20F-389658AC0FA0}" dt="2023-05-03T13:20:54.668" v="49"/>
          <ac:spMkLst>
            <pc:docMk/>
            <pc:sldMk cId="193893753" sldId="265"/>
            <ac:spMk id="5" creationId="{81B20550-CBE7-B4BF-9B96-DCCCC8C05EDB}"/>
          </ac:spMkLst>
        </pc:spChg>
        <pc:spChg chg="del">
          <ac:chgData name="Daniel Urban" userId="6ba34f07-49e6-4629-807b-179067998f49" providerId="ADAL" clId="{09AD256B-4290-E04F-A20F-389658AC0FA0}" dt="2023-05-03T13:20:37.083" v="47" actId="478"/>
          <ac:spMkLst>
            <pc:docMk/>
            <pc:sldMk cId="193893753" sldId="265"/>
            <ac:spMk id="8" creationId="{28A7FAD9-09BC-D576-6968-BF254527FCC4}"/>
          </ac:spMkLst>
        </pc:spChg>
        <pc:grpChg chg="del">
          <ac:chgData name="Daniel Urban" userId="6ba34f07-49e6-4629-807b-179067998f49" providerId="ADAL" clId="{09AD256B-4290-E04F-A20F-389658AC0FA0}" dt="2023-05-03T13:20:33.980" v="46" actId="478"/>
          <ac:grpSpMkLst>
            <pc:docMk/>
            <pc:sldMk cId="193893753" sldId="265"/>
            <ac:grpSpMk id="3" creationId="{FA0DF2B9-CE6F-E7F3-3086-58370D3A8D85}"/>
          </ac:grpSpMkLst>
        </pc:grpChg>
        <pc:picChg chg="add mod">
          <ac:chgData name="Daniel Urban" userId="6ba34f07-49e6-4629-807b-179067998f49" providerId="ADAL" clId="{09AD256B-4290-E04F-A20F-389658AC0FA0}" dt="2023-05-03T13:20:54.668" v="49"/>
          <ac:picMkLst>
            <pc:docMk/>
            <pc:sldMk cId="193893753" sldId="265"/>
            <ac:picMk id="9" creationId="{857A8DE2-0BCB-F70D-3788-C9AE9E5BB1C3}"/>
          </ac:picMkLst>
        </pc:picChg>
        <pc:picChg chg="mod">
          <ac:chgData name="Daniel Urban" userId="6ba34f07-49e6-4629-807b-179067998f49" providerId="ADAL" clId="{09AD256B-4290-E04F-A20F-389658AC0FA0}" dt="2023-05-03T13:18:01.099" v="4" actId="14826"/>
          <ac:picMkLst>
            <pc:docMk/>
            <pc:sldMk cId="193893753" sldId="265"/>
            <ac:picMk id="10" creationId="{DE52C7A9-9BDA-A4DD-18EC-38FB9675D3A5}"/>
          </ac:picMkLst>
        </pc:picChg>
        <pc:cxnChg chg="add mod">
          <ac:chgData name="Daniel Urban" userId="6ba34f07-49e6-4629-807b-179067998f49" providerId="ADAL" clId="{09AD256B-4290-E04F-A20F-389658AC0FA0}" dt="2023-05-03T13:20:54.668" v="49"/>
          <ac:cxnSpMkLst>
            <pc:docMk/>
            <pc:sldMk cId="193893753" sldId="265"/>
            <ac:cxnSpMk id="11" creationId="{0156C732-7A0C-F2BE-0AA1-ADDFFF16694A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9881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827620"/>
            <a:ext cx="8675370" cy="30046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4138083"/>
            <a:ext cx="8675370" cy="98630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5" y="14407730"/>
            <a:ext cx="226314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E4943E-EA84-1349-AF20-25C2D744C4E3}" type="datetimeFigureOut">
              <a:rPr lang="en-US" smtClean="0"/>
              <a:t>5/8/23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5" y="14407730"/>
            <a:ext cx="339471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5" y="14407730"/>
            <a:ext cx="226314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25C050-58E7-B24C-86C9-E947002A5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610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CD4C21DC-D780-3CB8-B97F-E0E3B35FB3E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-1" y="1"/>
            <a:ext cx="10058399" cy="15544798"/>
          </a:xfrm>
          <a:prstGeom prst="rect">
            <a:avLst/>
          </a:prstGeom>
        </p:spPr>
      </p:pic>
      <p:sp>
        <p:nvSpPr>
          <p:cNvPr id="4" name="Subtitle 2">
            <a:extLst>
              <a:ext uri="{FF2B5EF4-FFF2-40B4-BE49-F238E27FC236}">
                <a16:creationId xmlns:a16="http://schemas.microsoft.com/office/drawing/2014/main" id="{A6D9DEE3-DDA6-FC7E-E836-4D0366CF29A6}"/>
              </a:ext>
            </a:extLst>
          </p:cNvPr>
          <p:cNvSpPr txBox="1">
            <a:spLocks/>
          </p:cNvSpPr>
          <p:nvPr/>
        </p:nvSpPr>
        <p:spPr>
          <a:xfrm>
            <a:off x="6260255" y="7216940"/>
            <a:ext cx="3478280" cy="4304499"/>
          </a:xfrm>
          <a:prstGeom prst="rect">
            <a:avLst/>
          </a:prstGeom>
        </p:spPr>
        <p:txBody>
          <a:bodyPr vert="horz" lIns="0" tIns="59167" rIns="118334" bIns="59167" rtlCol="0">
            <a:noAutofit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Enter Your Login </a:t>
            </a:r>
            <a:r>
              <a:rPr lang="en-US" sz="1400" b="1" dirty="0">
                <a:latin typeface="Century Gothic" panose="020B0502020202020204" pitchFamily="34" charset="0"/>
              </a:rPr>
              <a:t>Process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 Here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2" name="Subtitle 2">
            <a:extLst>
              <a:ext uri="{FF2B5EF4-FFF2-40B4-BE49-F238E27FC236}">
                <a16:creationId xmlns:a16="http://schemas.microsoft.com/office/drawing/2014/main" id="{00B44D23-D760-16E2-6515-8A6900772542}"/>
              </a:ext>
            </a:extLst>
          </p:cNvPr>
          <p:cNvSpPr txBox="1">
            <a:spLocks/>
          </p:cNvSpPr>
          <p:nvPr/>
        </p:nvSpPr>
        <p:spPr>
          <a:xfrm>
            <a:off x="786079" y="5922127"/>
            <a:ext cx="4243121" cy="92201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51460" indent="-251460" algn="l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43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02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314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en-US" sz="1400" b="1" dirty="0">
                <a:latin typeface="Century Gothic" panose="020B0502020202020204" pitchFamily="34" charset="0"/>
              </a:rPr>
              <a:t>Your Complimentary Wellness Benefit Exclusively for [Your Company Name Here] [Employees]</a:t>
            </a: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FF38F91F-765E-94DD-6D41-7AB2C62358C7}"/>
              </a:ext>
            </a:extLst>
          </p:cNvPr>
          <p:cNvSpPr txBox="1">
            <a:spLocks/>
          </p:cNvSpPr>
          <p:nvPr/>
        </p:nvSpPr>
        <p:spPr>
          <a:xfrm>
            <a:off x="736703" y="2056530"/>
            <a:ext cx="3948240" cy="421138"/>
          </a:xfrm>
          <a:prstGeom prst="rect">
            <a:avLst/>
          </a:prstGeom>
        </p:spPr>
        <p:txBody>
          <a:bodyPr vert="horz" lIns="118334" tIns="59167" rIns="118334" bIns="59167" rtlCol="0">
            <a:noAutofit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sz="1400" b="1" dirty="0">
                <a:latin typeface="Century Gothic" panose="020B0502020202020204" pitchFamily="34" charset="0"/>
              </a:rPr>
              <a:t>[Your Company Name Here]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4C2051F-1569-73CD-2A48-BE894FE909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0520" y="819462"/>
            <a:ext cx="1314593" cy="1044239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15A955E-F166-F239-55B6-63A6F04E8A4D}"/>
              </a:ext>
            </a:extLst>
          </p:cNvPr>
          <p:cNvCxnSpPr>
            <a:cxnSpLocks/>
          </p:cNvCxnSpPr>
          <p:nvPr/>
        </p:nvCxnSpPr>
        <p:spPr>
          <a:xfrm>
            <a:off x="3573279" y="963148"/>
            <a:ext cx="0" cy="814288"/>
          </a:xfrm>
          <a:prstGeom prst="line">
            <a:avLst/>
          </a:prstGeom>
          <a:ln w="285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FEFC73F5-B7A7-72D4-2298-25BC7D2F7060}"/>
              </a:ext>
            </a:extLst>
          </p:cNvPr>
          <p:cNvSpPr txBox="1"/>
          <p:nvPr/>
        </p:nvSpPr>
        <p:spPr>
          <a:xfrm>
            <a:off x="-3285641" y="1100380"/>
            <a:ext cx="2805194" cy="7294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Welcome to Wellbeats Poster: Custom Login</a:t>
            </a:r>
          </a:p>
          <a:p>
            <a:endParaRPr lang="en-US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Directions: </a:t>
            </a:r>
          </a:p>
          <a:p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Right-click on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 Sample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select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Change Picture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a File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replace the image with your logo file. </a:t>
            </a:r>
          </a:p>
          <a:p>
            <a:pPr marL="342900" indent="-342900">
              <a:buAutoNum type="arabicParenR"/>
            </a:pP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Remove the text in [brackets] and add your information.</a:t>
            </a:r>
          </a:p>
          <a:p>
            <a:pPr marL="342900" indent="-342900">
              <a:buAutoNum type="arabicParenR"/>
            </a:pP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Remove the text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Enter Your Login Process Here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add instructions to get started with Wellbeats. </a:t>
            </a:r>
          </a:p>
          <a:p>
            <a:pPr marL="342900" indent="-342900">
              <a:buAutoNum type="arabicParenR"/>
            </a:pP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Select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File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&gt;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Export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save the file as a 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PDF.</a:t>
            </a: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65395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LifeSpeak">
      <a:dk1>
        <a:srgbClr val="101F53"/>
      </a:dk1>
      <a:lt1>
        <a:srgbClr val="FFFFFF"/>
      </a:lt1>
      <a:dk2>
        <a:srgbClr val="00D0B1"/>
      </a:dk2>
      <a:lt2>
        <a:srgbClr val="DDDEDD"/>
      </a:lt2>
      <a:accent1>
        <a:srgbClr val="192B68"/>
      </a:accent1>
      <a:accent2>
        <a:srgbClr val="2C3D77"/>
      </a:accent2>
      <a:accent3>
        <a:srgbClr val="006ED3"/>
      </a:accent3>
      <a:accent4>
        <a:srgbClr val="FFD042"/>
      </a:accent4>
      <a:accent5>
        <a:srgbClr val="F1F2F1"/>
      </a:accent5>
      <a:accent6>
        <a:srgbClr val="A6A7A6"/>
      </a:accent6>
      <a:hlink>
        <a:srgbClr val="00D0B1"/>
      </a:hlink>
      <a:folHlink>
        <a:srgbClr val="00D0B1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24D667BF69384E9AF378DF0344A843" ma:contentTypeVersion="16" ma:contentTypeDescription="Create a new document." ma:contentTypeScope="" ma:versionID="bf2b94e40e906a14d9c51fe5cf3395bb">
  <xsd:schema xmlns:xsd="http://www.w3.org/2001/XMLSchema" xmlns:xs="http://www.w3.org/2001/XMLSchema" xmlns:p="http://schemas.microsoft.com/office/2006/metadata/properties" xmlns:ns1="http://schemas.microsoft.com/sharepoint/v3" xmlns:ns2="56590ad3-9c91-4b45-a023-9d56e7259124" xmlns:ns3="e630b573-bf5a-46f0-8617-d672a07900f4" targetNamespace="http://schemas.microsoft.com/office/2006/metadata/properties" ma:root="true" ma:fieldsID="ade0f3b313dbed7445cb52825d17e8e2" ns1:_="" ns2:_="" ns3:_="">
    <xsd:import namespace="http://schemas.microsoft.com/sharepoint/v3"/>
    <xsd:import namespace="56590ad3-9c91-4b45-a023-9d56e7259124"/>
    <xsd:import namespace="e630b573-bf5a-46f0-8617-d672a07900f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6590ad3-9c91-4b45-a023-9d56e725912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1ab2e945-9370-4434-b10e-5aad321f5e86}" ma:internalName="TaxCatchAll" ma:showField="CatchAllData" ma:web="56590ad3-9c91-4b45-a023-9d56e725912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630b573-bf5a-46f0-8617-d672a07900f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b34768de-7aad-49e4-b662-f8ca1ad3c1d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50F81BB-D3A7-494B-A1E0-3145FE090AF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D2618FD-58EA-4863-89FE-920E66DAEF8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6590ad3-9c91-4b45-a023-9d56e7259124"/>
    <ds:schemaRef ds:uri="e630b573-bf5a-46f0-8617-d672a07900f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188</TotalTime>
  <Words>97</Words>
  <Application>Microsoft Macintosh PowerPoint</Application>
  <PresentationFormat>Custom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Urban</dc:creator>
  <cp:lastModifiedBy>Tiana Emery</cp:lastModifiedBy>
  <cp:revision>31</cp:revision>
  <dcterms:created xsi:type="dcterms:W3CDTF">2022-08-04T18:26:52Z</dcterms:created>
  <dcterms:modified xsi:type="dcterms:W3CDTF">2023-05-08T20:19:36Z</dcterms:modified>
</cp:coreProperties>
</file>