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3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8A61CB-CD3C-D5AF-4271-E2C2BCE5B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0058400" cy="155448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57BFB6AF-A7B8-1549-5FF2-7CE622CD1A1A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7B8291C-9068-A660-9149-EC990214DAAA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A7EA75-8BDD-48F3-21D7-866FD18885D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Enter Your Login </a:t>
            </a:r>
            <a:r>
              <a:rPr lang="en-US" sz="1400" b="1" dirty="0">
                <a:latin typeface="Century Gothic" panose="020B0502020202020204" pitchFamily="34" charset="0"/>
              </a:rPr>
              <a:t>Process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Here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A567CF-92B9-3D1F-630A-D6A84CE60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6F46C4-2DF1-66B4-4149-5DA767E80103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ACF4C89-D6F7-1418-65F2-03660CA7359E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SSO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4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96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31</cp:revision>
  <dcterms:created xsi:type="dcterms:W3CDTF">2022-08-04T18:26:52Z</dcterms:created>
  <dcterms:modified xsi:type="dcterms:W3CDTF">2023-05-08T20:22:02Z</dcterms:modified>
</cp:coreProperties>
</file>