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8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27"/>
    <p:restoredTop sz="94694"/>
  </p:normalViewPr>
  <p:slideViewPr>
    <p:cSldViewPr snapToGrid="0">
      <p:cViewPr varScale="1">
        <p:scale>
          <a:sx n="82" d="100"/>
          <a:sy n="82" d="100"/>
        </p:scale>
        <p:origin x="30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650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3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87EA1F2-8B9C-FD44-28F7-B290352BC3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E5C7548D-2E40-4425-9946-FE6185EE6217}"/>
              </a:ext>
            </a:extLst>
          </p:cNvPr>
          <p:cNvSpPr txBox="1">
            <a:spLocks/>
          </p:cNvSpPr>
          <p:nvPr/>
        </p:nvSpPr>
        <p:spPr>
          <a:xfrm>
            <a:off x="584384" y="3763821"/>
            <a:ext cx="3105448" cy="690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Your Complimentary Wellness Offering Exclusively for [Your Company Name Here] [Members]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C7540A97-2AC6-4F0F-9250-964F24CFE924}"/>
              </a:ext>
            </a:extLst>
          </p:cNvPr>
          <p:cNvSpPr txBox="1">
            <a:spLocks/>
          </p:cNvSpPr>
          <p:nvPr/>
        </p:nvSpPr>
        <p:spPr>
          <a:xfrm>
            <a:off x="576950" y="1539237"/>
            <a:ext cx="3050913" cy="325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[Your Company Name Here]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87DAAC03-1B79-5A88-91D3-D5D057FF92E4}"/>
              </a:ext>
            </a:extLst>
          </p:cNvPr>
          <p:cNvSpPr txBox="1">
            <a:spLocks/>
          </p:cNvSpPr>
          <p:nvPr/>
        </p:nvSpPr>
        <p:spPr>
          <a:xfrm>
            <a:off x="4646610" y="5510373"/>
            <a:ext cx="2146478" cy="1723938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Enter Your Login Process Here</a:t>
            </a:r>
            <a:endParaRPr lang="en-US" sz="1000" dirty="0">
              <a:latin typeface="Century Gothic" panose="020B0502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B3C08FD-6881-BF6E-7A21-EB50E7EDD4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445" y="586856"/>
            <a:ext cx="946253" cy="75165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36CF3EB-41BE-4EFA-E8C0-38149457B897}"/>
              </a:ext>
            </a:extLst>
          </p:cNvPr>
          <p:cNvCxnSpPr>
            <a:cxnSpLocks/>
          </p:cNvCxnSpPr>
          <p:nvPr/>
        </p:nvCxnSpPr>
        <p:spPr>
          <a:xfrm>
            <a:off x="2652308" y="691132"/>
            <a:ext cx="0" cy="543098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7674A9E-D748-D71E-2F3E-9387D0C91A22}"/>
              </a:ext>
            </a:extLst>
          </p:cNvPr>
          <p:cNvSpPr txBox="1"/>
          <p:nvPr/>
        </p:nvSpPr>
        <p:spPr>
          <a:xfrm>
            <a:off x="-3285641" y="1100380"/>
            <a:ext cx="2805194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Flyer: Custom Login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Enter Your Login Process Here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add instructions to get started with Wellbeats.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922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e630b573-bf5a-46f0-8617-d672a07900f4">
      <Terms xmlns="http://schemas.microsoft.com/office/infopath/2007/PartnerControls"/>
    </lcf76f155ced4ddcb4097134ff3c332f>
    <_ip_UnifiedCompliancePolicyProperties xmlns="http://schemas.microsoft.com/sharepoint/v3" xsi:nil="true"/>
    <TaxCatchAll xmlns="56590ad3-9c91-4b45-a023-9d56e7259124" xsi:nil="true"/>
  </documentManagement>
</p:properties>
</file>

<file path=customXml/itemProps1.xml><?xml version="1.0" encoding="utf-8"?>
<ds:datastoreItem xmlns:ds="http://schemas.openxmlformats.org/officeDocument/2006/customXml" ds:itemID="{9E2FA265-EAB6-4042-B06A-2A0664985A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7868455-34BD-44E4-86AE-5C2E5B524C9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185E0D-E1F9-4DFD-9150-8A57E54207B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630b573-bf5a-46f0-8617-d672a07900f4"/>
    <ds:schemaRef ds:uri="56590ad3-9c91-4b45-a023-9d56e725912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299</TotalTime>
  <Words>97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34</cp:revision>
  <dcterms:created xsi:type="dcterms:W3CDTF">2022-08-04T18:26:52Z</dcterms:created>
  <dcterms:modified xsi:type="dcterms:W3CDTF">2023-05-03T02:24:14Z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0x010100AA24D667BF69384E9AF378DF0344A843</vt:lpwstr>
  </property>
</Properties>
</file>