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4CEECD-03AF-EA83-6A23-D7A44A91A4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FFEE56C-649E-B5A7-3E72-912BB6BCC0C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1AA5691-5787-63C9-85B9-41E5D89D30AF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4521AD9-F74D-35D9-01BD-3E9B34C03CC6}"/>
              </a:ext>
            </a:extLst>
          </p:cNvPr>
          <p:cNvSpPr txBox="1">
            <a:spLocks/>
          </p:cNvSpPr>
          <p:nvPr/>
        </p:nvSpPr>
        <p:spPr>
          <a:xfrm>
            <a:off x="4646610" y="5532120"/>
            <a:ext cx="2146478" cy="242316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Login Process Here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BFEEC4-3504-51B6-FB29-183E70195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862544-4990-39CD-9A00-61210F422E2F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CCB13D7-D156-3F2B-F541-15C207B1A7C2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SSO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3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3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96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