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0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6AAEBA0-55CF-DFCD-9800-5AE88E1D59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10058400" cy="15544800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23220C54-DB0A-3BC9-1175-BD2813511909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E198325-2438-C3A6-122C-6B1491F51999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DDF693-D9E2-2C09-EC05-1E6FAA1D9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97AE1D-E64F-5CC0-6A05-0D43C83971A4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34BDC9D-28C7-4EDD-336E-2CDF3629F040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Direct 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4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74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30</cp:revision>
  <dcterms:created xsi:type="dcterms:W3CDTF">2022-08-04T18:26:52Z</dcterms:created>
  <dcterms:modified xsi:type="dcterms:W3CDTF">2023-05-08T20:17:07Z</dcterms:modified>
</cp:coreProperties>
</file>