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6"/>
  </p:notesMasterIdLst>
  <p:sldIdLst>
    <p:sldId id="256" r:id="rId4"/>
    <p:sldId id="257" r:id="rId5"/>
  </p:sldIdLst>
  <p:sldSz cx="7543800" cy="4800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9AA5BD-8022-6548-B842-E41F9C73FC1F}" v="1" dt="2023-10-03T14:41:43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6"/>
  </p:normalViewPr>
  <p:slideViewPr>
    <p:cSldViewPr snapToGrid="0" snapToObjects="1">
      <p:cViewPr varScale="1">
        <p:scale>
          <a:sx n="173" d="100"/>
          <a:sy n="173" d="100"/>
        </p:scale>
        <p:origin x="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7D9AA5BD-8022-6548-B842-E41F9C73FC1F}"/>
    <pc:docChg chg="modSld">
      <pc:chgData name="Daniel Urban" userId="6ba34f07-49e6-4629-807b-179067998f49" providerId="ADAL" clId="{7D9AA5BD-8022-6548-B842-E41F9C73FC1F}" dt="2023-10-03T14:41:43.373" v="0" actId="14826"/>
      <pc:docMkLst>
        <pc:docMk/>
      </pc:docMkLst>
      <pc:sldChg chg="modSp">
        <pc:chgData name="Daniel Urban" userId="6ba34f07-49e6-4629-807b-179067998f49" providerId="ADAL" clId="{7D9AA5BD-8022-6548-B842-E41F9C73FC1F}" dt="2023-10-03T14:41:43.373" v="0" actId="14826"/>
        <pc:sldMkLst>
          <pc:docMk/>
          <pc:sldMk cId="3566280052" sldId="256"/>
        </pc:sldMkLst>
        <pc:picChg chg="mod">
          <ac:chgData name="Daniel Urban" userId="6ba34f07-49e6-4629-807b-179067998f49" providerId="ADAL" clId="{7D9AA5BD-8022-6548-B842-E41F9C73FC1F}" dt="2023-10-03T14:41:43.373" v="0" actId="14826"/>
          <ac:picMkLst>
            <pc:docMk/>
            <pc:sldMk cId="3566280052" sldId="256"/>
            <ac:picMk id="4" creationId="{337EA7A4-7708-C87E-D21A-201C0391054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6D555-84A7-5448-8F79-ACFC8E871329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1143000"/>
            <a:ext cx="4848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C0993-1FF3-E249-9B6B-562231FF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9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Directions: </a:t>
            </a:r>
            <a:r>
              <a:rPr lang="en-US" dirty="0"/>
              <a:t>On page 1 and 2, remove the text </a:t>
            </a:r>
            <a:r>
              <a:rPr lang="en-US" b="1" dirty="0"/>
              <a:t>[Company Name] </a:t>
            </a:r>
            <a:r>
              <a:rPr lang="en-US" dirty="0"/>
              <a:t>and add your organization’s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C0993-1FF3-E249-9B6B-562231FF8E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6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2975" y="785654"/>
            <a:ext cx="5657850" cy="1671320"/>
          </a:xfrm>
        </p:spPr>
        <p:txBody>
          <a:bodyPr anchor="b"/>
          <a:lstStyle>
            <a:lvl1pPr algn="ctr">
              <a:defRPr sz="37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2521427"/>
            <a:ext cx="5657850" cy="1159033"/>
          </a:xfrm>
        </p:spPr>
        <p:txBody>
          <a:bodyPr/>
          <a:lstStyle>
            <a:lvl1pPr marL="0" indent="0" algn="ctr">
              <a:buNone/>
              <a:defRPr sz="1485"/>
            </a:lvl1pPr>
            <a:lvl2pPr marL="282915" indent="0" algn="ctr">
              <a:buNone/>
              <a:defRPr sz="1238"/>
            </a:lvl2pPr>
            <a:lvl3pPr marL="565831" indent="0" algn="ctr">
              <a:buNone/>
              <a:defRPr sz="1114"/>
            </a:lvl3pPr>
            <a:lvl4pPr marL="848746" indent="0" algn="ctr">
              <a:buNone/>
              <a:defRPr sz="990"/>
            </a:lvl4pPr>
            <a:lvl5pPr marL="1131661" indent="0" algn="ctr">
              <a:buNone/>
              <a:defRPr sz="990"/>
            </a:lvl5pPr>
            <a:lvl6pPr marL="1414577" indent="0" algn="ctr">
              <a:buNone/>
              <a:defRPr sz="990"/>
            </a:lvl6pPr>
            <a:lvl7pPr marL="1697492" indent="0" algn="ctr">
              <a:buNone/>
              <a:defRPr sz="990"/>
            </a:lvl7pPr>
            <a:lvl8pPr marL="1980408" indent="0" algn="ctr">
              <a:buNone/>
              <a:defRPr sz="990"/>
            </a:lvl8pPr>
            <a:lvl9pPr marL="2263323" indent="0" algn="ctr">
              <a:buNone/>
              <a:defRPr sz="9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417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12" userDrawn="1">
          <p15:clr>
            <a:srgbClr val="FBAE40"/>
          </p15:clr>
        </p15:guide>
        <p15:guide id="2" pos="237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98532" y="255587"/>
            <a:ext cx="1626632" cy="4068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636" y="255587"/>
            <a:ext cx="4785598" cy="40682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4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707" y="1196817"/>
            <a:ext cx="6506528" cy="1996916"/>
          </a:xfrm>
        </p:spPr>
        <p:txBody>
          <a:bodyPr anchor="b"/>
          <a:lstStyle>
            <a:lvl1pPr>
              <a:defRPr sz="37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707" y="3212624"/>
            <a:ext cx="6506528" cy="1050131"/>
          </a:xfrm>
        </p:spPr>
        <p:txBody>
          <a:bodyPr/>
          <a:lstStyle>
            <a:lvl1pPr marL="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1pPr>
            <a:lvl2pPr marL="282915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2pPr>
            <a:lvl3pPr marL="565831" indent="0">
              <a:buNone/>
              <a:defRPr sz="1114">
                <a:solidFill>
                  <a:schemeClr val="tx1">
                    <a:tint val="75000"/>
                  </a:schemeClr>
                </a:solidFill>
              </a:defRPr>
            </a:lvl3pPr>
            <a:lvl4pPr marL="848746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4pPr>
            <a:lvl5pPr marL="1131661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5pPr>
            <a:lvl6pPr marL="1414577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6pPr>
            <a:lvl7pPr marL="1697492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7pPr>
            <a:lvl8pPr marL="1980408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8pPr>
            <a:lvl9pPr marL="2263323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95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636" y="1277937"/>
            <a:ext cx="3206115" cy="304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049" y="1277937"/>
            <a:ext cx="3206115" cy="304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4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19" y="255588"/>
            <a:ext cx="6506528" cy="927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19" y="1176814"/>
            <a:ext cx="3191381" cy="576738"/>
          </a:xfrm>
        </p:spPr>
        <p:txBody>
          <a:bodyPr anchor="b"/>
          <a:lstStyle>
            <a:lvl1pPr marL="0" indent="0">
              <a:buNone/>
              <a:defRPr sz="1485" b="1"/>
            </a:lvl1pPr>
            <a:lvl2pPr marL="282915" indent="0">
              <a:buNone/>
              <a:defRPr sz="1238" b="1"/>
            </a:lvl2pPr>
            <a:lvl3pPr marL="565831" indent="0">
              <a:buNone/>
              <a:defRPr sz="1114" b="1"/>
            </a:lvl3pPr>
            <a:lvl4pPr marL="848746" indent="0">
              <a:buNone/>
              <a:defRPr sz="990" b="1"/>
            </a:lvl4pPr>
            <a:lvl5pPr marL="1131661" indent="0">
              <a:buNone/>
              <a:defRPr sz="990" b="1"/>
            </a:lvl5pPr>
            <a:lvl6pPr marL="1414577" indent="0">
              <a:buNone/>
              <a:defRPr sz="990" b="1"/>
            </a:lvl6pPr>
            <a:lvl7pPr marL="1697492" indent="0">
              <a:buNone/>
              <a:defRPr sz="990" b="1"/>
            </a:lvl7pPr>
            <a:lvl8pPr marL="1980408" indent="0">
              <a:buNone/>
              <a:defRPr sz="990" b="1"/>
            </a:lvl8pPr>
            <a:lvl9pPr marL="2263323" indent="0">
              <a:buNone/>
              <a:defRPr sz="9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619" y="1753552"/>
            <a:ext cx="3191381" cy="2579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9049" y="1176814"/>
            <a:ext cx="3207098" cy="576738"/>
          </a:xfrm>
        </p:spPr>
        <p:txBody>
          <a:bodyPr anchor="b"/>
          <a:lstStyle>
            <a:lvl1pPr marL="0" indent="0">
              <a:buNone/>
              <a:defRPr sz="1485" b="1"/>
            </a:lvl1pPr>
            <a:lvl2pPr marL="282915" indent="0">
              <a:buNone/>
              <a:defRPr sz="1238" b="1"/>
            </a:lvl2pPr>
            <a:lvl3pPr marL="565831" indent="0">
              <a:buNone/>
              <a:defRPr sz="1114" b="1"/>
            </a:lvl3pPr>
            <a:lvl4pPr marL="848746" indent="0">
              <a:buNone/>
              <a:defRPr sz="990" b="1"/>
            </a:lvl4pPr>
            <a:lvl5pPr marL="1131661" indent="0">
              <a:buNone/>
              <a:defRPr sz="990" b="1"/>
            </a:lvl5pPr>
            <a:lvl6pPr marL="1414577" indent="0">
              <a:buNone/>
              <a:defRPr sz="990" b="1"/>
            </a:lvl6pPr>
            <a:lvl7pPr marL="1697492" indent="0">
              <a:buNone/>
              <a:defRPr sz="990" b="1"/>
            </a:lvl7pPr>
            <a:lvl8pPr marL="1980408" indent="0">
              <a:buNone/>
              <a:defRPr sz="990" b="1"/>
            </a:lvl8pPr>
            <a:lvl9pPr marL="2263323" indent="0">
              <a:buNone/>
              <a:defRPr sz="9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9049" y="1753552"/>
            <a:ext cx="3207098" cy="2579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3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0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57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19" y="320040"/>
            <a:ext cx="2433072" cy="1120140"/>
          </a:xfrm>
        </p:spPr>
        <p:txBody>
          <a:bodyPr anchor="b"/>
          <a:lstStyle>
            <a:lvl1pPr>
              <a:defRPr sz="19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7097" y="691198"/>
            <a:ext cx="3819049" cy="3411538"/>
          </a:xfrm>
        </p:spPr>
        <p:txBody>
          <a:bodyPr/>
          <a:lstStyle>
            <a:lvl1pPr>
              <a:defRPr sz="1980"/>
            </a:lvl1pPr>
            <a:lvl2pPr>
              <a:defRPr sz="1733"/>
            </a:lvl2pPr>
            <a:lvl3pPr>
              <a:defRPr sz="1485"/>
            </a:lvl3pPr>
            <a:lvl4pPr>
              <a:defRPr sz="1238"/>
            </a:lvl4pPr>
            <a:lvl5pPr>
              <a:defRPr sz="1238"/>
            </a:lvl5pPr>
            <a:lvl6pPr>
              <a:defRPr sz="1238"/>
            </a:lvl6pPr>
            <a:lvl7pPr>
              <a:defRPr sz="1238"/>
            </a:lvl7pPr>
            <a:lvl8pPr>
              <a:defRPr sz="1238"/>
            </a:lvl8pPr>
            <a:lvl9pPr>
              <a:defRPr sz="12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9619" y="1440180"/>
            <a:ext cx="2433072" cy="2668112"/>
          </a:xfrm>
        </p:spPr>
        <p:txBody>
          <a:bodyPr/>
          <a:lstStyle>
            <a:lvl1pPr marL="0" indent="0">
              <a:buNone/>
              <a:defRPr sz="990"/>
            </a:lvl1pPr>
            <a:lvl2pPr marL="282915" indent="0">
              <a:buNone/>
              <a:defRPr sz="866"/>
            </a:lvl2pPr>
            <a:lvl3pPr marL="565831" indent="0">
              <a:buNone/>
              <a:defRPr sz="743"/>
            </a:lvl3pPr>
            <a:lvl4pPr marL="848746" indent="0">
              <a:buNone/>
              <a:defRPr sz="619"/>
            </a:lvl4pPr>
            <a:lvl5pPr marL="1131661" indent="0">
              <a:buNone/>
              <a:defRPr sz="619"/>
            </a:lvl5pPr>
            <a:lvl6pPr marL="1414577" indent="0">
              <a:buNone/>
              <a:defRPr sz="619"/>
            </a:lvl6pPr>
            <a:lvl7pPr marL="1697492" indent="0">
              <a:buNone/>
              <a:defRPr sz="619"/>
            </a:lvl7pPr>
            <a:lvl8pPr marL="1980408" indent="0">
              <a:buNone/>
              <a:defRPr sz="619"/>
            </a:lvl8pPr>
            <a:lvl9pPr marL="2263323" indent="0">
              <a:buNone/>
              <a:defRPr sz="6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4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19" y="320040"/>
            <a:ext cx="2433072" cy="1120140"/>
          </a:xfrm>
        </p:spPr>
        <p:txBody>
          <a:bodyPr anchor="b"/>
          <a:lstStyle>
            <a:lvl1pPr>
              <a:defRPr sz="19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07097" y="691198"/>
            <a:ext cx="3819049" cy="3411538"/>
          </a:xfrm>
        </p:spPr>
        <p:txBody>
          <a:bodyPr anchor="t"/>
          <a:lstStyle>
            <a:lvl1pPr marL="0" indent="0">
              <a:buNone/>
              <a:defRPr sz="1980"/>
            </a:lvl1pPr>
            <a:lvl2pPr marL="282915" indent="0">
              <a:buNone/>
              <a:defRPr sz="1733"/>
            </a:lvl2pPr>
            <a:lvl3pPr marL="565831" indent="0">
              <a:buNone/>
              <a:defRPr sz="1485"/>
            </a:lvl3pPr>
            <a:lvl4pPr marL="848746" indent="0">
              <a:buNone/>
              <a:defRPr sz="1238"/>
            </a:lvl4pPr>
            <a:lvl5pPr marL="1131661" indent="0">
              <a:buNone/>
              <a:defRPr sz="1238"/>
            </a:lvl5pPr>
            <a:lvl6pPr marL="1414577" indent="0">
              <a:buNone/>
              <a:defRPr sz="1238"/>
            </a:lvl6pPr>
            <a:lvl7pPr marL="1697492" indent="0">
              <a:buNone/>
              <a:defRPr sz="1238"/>
            </a:lvl7pPr>
            <a:lvl8pPr marL="1980408" indent="0">
              <a:buNone/>
              <a:defRPr sz="1238"/>
            </a:lvl8pPr>
            <a:lvl9pPr marL="2263323" indent="0">
              <a:buNone/>
              <a:defRPr sz="123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9619" y="1440180"/>
            <a:ext cx="2433072" cy="2668112"/>
          </a:xfrm>
        </p:spPr>
        <p:txBody>
          <a:bodyPr/>
          <a:lstStyle>
            <a:lvl1pPr marL="0" indent="0">
              <a:buNone/>
              <a:defRPr sz="990"/>
            </a:lvl1pPr>
            <a:lvl2pPr marL="282915" indent="0">
              <a:buNone/>
              <a:defRPr sz="866"/>
            </a:lvl2pPr>
            <a:lvl3pPr marL="565831" indent="0">
              <a:buNone/>
              <a:defRPr sz="743"/>
            </a:lvl3pPr>
            <a:lvl4pPr marL="848746" indent="0">
              <a:buNone/>
              <a:defRPr sz="619"/>
            </a:lvl4pPr>
            <a:lvl5pPr marL="1131661" indent="0">
              <a:buNone/>
              <a:defRPr sz="619"/>
            </a:lvl5pPr>
            <a:lvl6pPr marL="1414577" indent="0">
              <a:buNone/>
              <a:defRPr sz="619"/>
            </a:lvl6pPr>
            <a:lvl7pPr marL="1697492" indent="0">
              <a:buNone/>
              <a:defRPr sz="619"/>
            </a:lvl7pPr>
            <a:lvl8pPr marL="1980408" indent="0">
              <a:buNone/>
              <a:defRPr sz="619"/>
            </a:lvl8pPr>
            <a:lvl9pPr marL="2263323" indent="0">
              <a:buNone/>
              <a:defRPr sz="6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6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8636" y="255588"/>
            <a:ext cx="6506528" cy="9278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636" y="1277937"/>
            <a:ext cx="6506528" cy="304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636" y="4449445"/>
            <a:ext cx="1697355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2260F-C906-6048-BD41-D0AF968BFCA3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8884" y="4449445"/>
            <a:ext cx="2546033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7809" y="4449445"/>
            <a:ext cx="1697355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A954A-095C-9B46-9061-8CD194272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0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65831" rtl="0" eaLnBrk="1" latinLnBrk="0" hangingPunct="1">
        <a:lnSpc>
          <a:spcPct val="90000"/>
        </a:lnSpc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458" indent="-141458" algn="l" defTabSz="565831" rtl="0" eaLnBrk="1" latinLnBrk="0" hangingPunct="1">
        <a:lnSpc>
          <a:spcPct val="90000"/>
        </a:lnSpc>
        <a:spcBef>
          <a:spcPts val="619"/>
        </a:spcBef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4373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07288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3pPr>
      <a:lvl4pPr marL="990204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4pPr>
      <a:lvl5pPr marL="1273119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5pPr>
      <a:lvl6pPr marL="1556034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6pPr>
      <a:lvl7pPr marL="1838950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7pPr>
      <a:lvl8pPr marL="2121865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8pPr>
      <a:lvl9pPr marL="2404781" indent="-141458" algn="l" defTabSz="565831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sz="11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1pPr>
      <a:lvl2pPr marL="282915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2pPr>
      <a:lvl3pPr marL="565831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3pPr>
      <a:lvl4pPr marL="848746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4pPr>
      <a:lvl5pPr marL="1131661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5pPr>
      <a:lvl6pPr marL="1414577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6pPr>
      <a:lvl7pPr marL="1697492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7pPr>
      <a:lvl8pPr marL="1980408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8pPr>
      <a:lvl9pPr marL="2263323" algn="l" defTabSz="565831" rtl="0" eaLnBrk="1" latinLnBrk="0" hangingPunct="1">
        <a:defRPr sz="11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7EA7A4-7708-C87E-D21A-201C039105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554"/>
            <a:ext cx="7543799" cy="479949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85F3A20-4468-43D6-D83E-3F25E273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899" y="1562527"/>
            <a:ext cx="3726757" cy="347392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</a:rPr>
              <a:t>Provided By [Company Name]</a:t>
            </a:r>
          </a:p>
        </p:txBody>
      </p:sp>
    </p:spTree>
    <p:extLst>
      <p:ext uri="{BB962C8B-B14F-4D97-AF65-F5344CB8AC3E}">
        <p14:creationId xmlns:p14="http://schemas.microsoft.com/office/powerpoint/2010/main" val="3566280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5B9267-3F67-8166-6CCD-8E894A8C06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554"/>
            <a:ext cx="7543800" cy="479949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85F3A20-4468-43D6-D83E-3F25E273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9716" y="370632"/>
            <a:ext cx="6924368" cy="52164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100" b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Wellbeats </a:t>
            </a:r>
            <a:r>
              <a:rPr lang="en-US" sz="1100" b="1" i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Wellness</a:t>
            </a:r>
            <a:r>
              <a:rPr lang="en-US" sz="1100" b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 is your complimentary health and wellness benefit provided by [</a:t>
            </a:r>
            <a:r>
              <a:rPr lang="en-US" sz="1100" b="1" dirty="0">
                <a:solidFill>
                  <a:srgbClr val="00D1B2"/>
                </a:solidFill>
                <a:effectLst/>
                <a:latin typeface="Century Gothic" panose="020B0502020202020204" pitchFamily="34" charset="0"/>
              </a:rPr>
              <a:t>Company Name</a:t>
            </a:r>
            <a:r>
              <a:rPr lang="en-US" sz="1100" b="1" dirty="0">
                <a:solidFill>
                  <a:srgbClr val="111F53"/>
                </a:solidFill>
                <a:effectLst/>
                <a:latin typeface="Century Gothic" panose="020B0502020202020204" pitchFamily="34" charset="0"/>
              </a:rPr>
              <a:t>] with 1,400+ fitness, nutrition, and mindfulness classes to help you feel your best. </a:t>
            </a:r>
            <a:endParaRPr lang="en-US" sz="1100" dirty="0">
              <a:solidFill>
                <a:srgbClr val="111F53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827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7BC7C2-DC32-44E4-B6A2-E593316A8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BE432F-5D44-4C5A-BBB1-331DB3C003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60</Words>
  <Application>Microsoft Macintosh PowerPoint</Application>
  <PresentationFormat>Custom</PresentationFormat>
  <Paragraphs>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</dc:title>
  <dc:creator>Daniel Urban</dc:creator>
  <cp:lastModifiedBy>Daniel Urban</cp:lastModifiedBy>
  <cp:revision>9</cp:revision>
  <dcterms:created xsi:type="dcterms:W3CDTF">2022-06-23T21:03:44Z</dcterms:created>
  <dcterms:modified xsi:type="dcterms:W3CDTF">2023-10-03T14:41:46Z</dcterms:modified>
</cp:coreProperties>
</file>