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87EA1F2-8B9C-FD44-28F7-B290352BC3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E5C7548D-2E40-4425-9946-FE6185EE6217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Amenity Exclusively for [Your Multifamily/Property Name Here] [Residents]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7540A97-2AC6-4F0F-9250-964F24CFE924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Multifamily/Property Name Here]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7DAAC03-1B79-5A88-91D3-D5D057FF92E4}"/>
              </a:ext>
            </a:extLst>
          </p:cNvPr>
          <p:cNvSpPr txBox="1">
            <a:spLocks/>
          </p:cNvSpPr>
          <p:nvPr/>
        </p:nvSpPr>
        <p:spPr>
          <a:xfrm>
            <a:off x="4646610" y="5510373"/>
            <a:ext cx="2146478" cy="1723938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Enter Your Login Process Here</a:t>
            </a:r>
            <a:endParaRPr lang="en-US" sz="1000" dirty="0"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3C08FD-6881-BF6E-7A21-EB50E7EDD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36CF3EB-41BE-4EFA-E8C0-38149457B897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7674A9E-D748-D71E-2F3E-9387D0C91A22}"/>
              </a:ext>
            </a:extLst>
          </p:cNvPr>
          <p:cNvSpPr txBox="1"/>
          <p:nvPr/>
        </p:nvSpPr>
        <p:spPr>
          <a:xfrm>
            <a:off x="-3285641" y="1100380"/>
            <a:ext cx="280519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Custom Login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Your Login Process Here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instructions to get started with Wellbeats.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92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customXml/itemProps3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101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33</cp:revision>
  <dcterms:created xsi:type="dcterms:W3CDTF">2022-08-04T18:26:52Z</dcterms:created>
  <dcterms:modified xsi:type="dcterms:W3CDTF">2023-05-03T02:25:33Z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