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D3"/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7EA1F2-8B9C-FD44-28F7-B290352B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5C7548D-2E40-4425-9946-FE6185EE621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7540A97-2AC6-4F0F-9250-964F24CFE924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02996" y="5510373"/>
            <a:ext cx="2929179" cy="155685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Log in to your Wellbeats account through the [Your Platform Name] platform.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OR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Go to </a:t>
            </a:r>
            <a:r>
              <a:rPr lang="en-US" sz="1000" b="1" dirty="0" err="1">
                <a:solidFill>
                  <a:srgbClr val="006FD3"/>
                </a:solidFill>
                <a:latin typeface="Century Gothic" panose="020B0502020202020204" pitchFamily="34" charset="0"/>
              </a:rPr>
              <a:t>portal.wellbeats.com</a:t>
            </a:r>
            <a:r>
              <a:rPr lang="en-US" sz="1000" b="1" dirty="0">
                <a:solidFill>
                  <a:srgbClr val="006FD3"/>
                </a:solidFill>
                <a:latin typeface="Century Gothic" panose="020B0502020202020204" pitchFamily="34" charset="0"/>
              </a:rPr>
              <a:t> </a:t>
            </a:r>
            <a:r>
              <a:rPr lang="en-US" sz="1000" b="1" dirty="0">
                <a:latin typeface="Century Gothic" panose="020B0502020202020204" pitchFamily="34" charset="0"/>
              </a:rPr>
              <a:t>or download the Wellbeats app.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username and password. If you forgot your password, select “Forgot password?” to be emailed a new, temporary password.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C08FD-6881-BF6E-7A21-EB50E7EDD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6CF3EB-41BE-4EFA-E8C0-38149457B897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137D977-C3A0-465E-E457-24671CA80D55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Dual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</TotalTime>
  <Words>130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34</cp:revision>
  <dcterms:created xsi:type="dcterms:W3CDTF">2022-08-04T18:26:52Z</dcterms:created>
  <dcterms:modified xsi:type="dcterms:W3CDTF">2023-05-03T02:35:31Z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