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7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/>
    <p:restoredTop sz="94694"/>
  </p:normalViewPr>
  <p:slideViewPr>
    <p:cSldViewPr snapToGrid="0">
      <p:cViewPr varScale="1">
        <p:scale>
          <a:sx n="82" d="100"/>
          <a:sy n="82" d="100"/>
        </p:scale>
        <p:origin x="3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65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3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2EA01F9-F44C-4C84-972E-5DC44E2CE1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D75540C5-EAF8-B7A8-DF29-C736370DBB6D}"/>
              </a:ext>
            </a:extLst>
          </p:cNvPr>
          <p:cNvSpPr txBox="1">
            <a:spLocks/>
          </p:cNvSpPr>
          <p:nvPr/>
        </p:nvSpPr>
        <p:spPr>
          <a:xfrm>
            <a:off x="584384" y="3763821"/>
            <a:ext cx="3105448" cy="690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Your Complimentary Wellness Amenity Exclusively for [Your Multifamily/Property Name Here] [Residents]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7584878-C3AC-B187-6953-CDE02A8E18D9}"/>
              </a:ext>
            </a:extLst>
          </p:cNvPr>
          <p:cNvSpPr txBox="1">
            <a:spLocks/>
          </p:cNvSpPr>
          <p:nvPr/>
        </p:nvSpPr>
        <p:spPr>
          <a:xfrm>
            <a:off x="576950" y="1539237"/>
            <a:ext cx="3050913" cy="32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000" b="1" dirty="0">
                <a:latin typeface="Century Gothic" panose="020B0502020202020204" pitchFamily="34" charset="0"/>
              </a:rPr>
              <a:t>[Your Multifamily/Property Name Here]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A04140-1F6D-8B97-A30A-7C4E8C8C4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445" y="586856"/>
            <a:ext cx="946253" cy="75165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19E8FF8-582A-84D6-258E-DC6B6FD03A7D}"/>
              </a:ext>
            </a:extLst>
          </p:cNvPr>
          <p:cNvCxnSpPr>
            <a:cxnSpLocks/>
          </p:cNvCxnSpPr>
          <p:nvPr/>
        </p:nvCxnSpPr>
        <p:spPr>
          <a:xfrm>
            <a:off x="2652308" y="691132"/>
            <a:ext cx="0" cy="543098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0CF7D34-C00E-E080-38DB-A0B93A20D554}"/>
              </a:ext>
            </a:extLst>
          </p:cNvPr>
          <p:cNvSpPr txBox="1"/>
          <p:nvPr/>
        </p:nvSpPr>
        <p:spPr>
          <a:xfrm>
            <a:off x="-3285641" y="1100380"/>
            <a:ext cx="280519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Flyer: Standard 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020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A185E0D-E1F9-4DFD-9150-8A57E54207B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630b573-bf5a-46f0-8617-d672a07900f4"/>
    <ds:schemaRef ds:uri="56590ad3-9c91-4b45-a023-9d56e7259124"/>
  </ds:schemaRefs>
</ds:datastoreItem>
</file>

<file path=customXml/itemProps2.xml><?xml version="1.0" encoding="utf-8"?>
<ds:datastoreItem xmlns:ds="http://schemas.openxmlformats.org/officeDocument/2006/customXml" ds:itemID="{A7868455-34BD-44E4-86AE-5C2E5B524C9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2FA265-EAB6-4042-B06A-2A0664985A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</TotalTime>
  <Words>78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36</cp:revision>
  <dcterms:created xsi:type="dcterms:W3CDTF">2022-08-04T18:26:52Z</dcterms:created>
  <dcterms:modified xsi:type="dcterms:W3CDTF">2023-05-03T02:21:34Z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</Properties>
</file>