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notesMasterIdLst>
    <p:notesMasterId r:id="rId6"/>
  </p:notesMasterIdLst>
  <p:sldIdLst>
    <p:sldId id="256" r:id="rId4"/>
    <p:sldId id="257" r:id="rId5"/>
  </p:sldIdLst>
  <p:sldSz cx="7543800" cy="4800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1678"/>
    <a:srgbClr val="2121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F590DC9-1951-DA45-818B-211F3DD7983D}" v="3" dt="2023-10-03T14:41:58.75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26"/>
  </p:normalViewPr>
  <p:slideViewPr>
    <p:cSldViewPr snapToGrid="0" snapToObjects="1">
      <p:cViewPr varScale="1">
        <p:scale>
          <a:sx n="173" d="100"/>
          <a:sy n="173" d="100"/>
        </p:scale>
        <p:origin x="9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Urban" userId="6ba34f07-49e6-4629-807b-179067998f49" providerId="ADAL" clId="{AF590DC9-1951-DA45-818B-211F3DD7983D}"/>
    <pc:docChg chg="custSel modSld">
      <pc:chgData name="Daniel Urban" userId="6ba34f07-49e6-4629-807b-179067998f49" providerId="ADAL" clId="{AF590DC9-1951-DA45-818B-211F3DD7983D}" dt="2023-10-03T14:41:58.753" v="55" actId="14826"/>
      <pc:docMkLst>
        <pc:docMk/>
      </pc:docMkLst>
      <pc:sldChg chg="modSp">
        <pc:chgData name="Daniel Urban" userId="6ba34f07-49e6-4629-807b-179067998f49" providerId="ADAL" clId="{AF590DC9-1951-DA45-818B-211F3DD7983D}" dt="2023-10-03T14:41:58.753" v="55" actId="14826"/>
        <pc:sldMkLst>
          <pc:docMk/>
          <pc:sldMk cId="3566280052" sldId="256"/>
        </pc:sldMkLst>
        <pc:picChg chg="mod">
          <ac:chgData name="Daniel Urban" userId="6ba34f07-49e6-4629-807b-179067998f49" providerId="ADAL" clId="{AF590DC9-1951-DA45-818B-211F3DD7983D}" dt="2023-10-03T14:41:58.753" v="55" actId="14826"/>
          <ac:picMkLst>
            <pc:docMk/>
            <pc:sldMk cId="3566280052" sldId="256"/>
            <ac:picMk id="4" creationId="{337EA7A4-7708-C87E-D21A-201C03910549}"/>
          </ac:picMkLst>
        </pc:picChg>
      </pc:sldChg>
      <pc:sldChg chg="addSp modSp mod">
        <pc:chgData name="Daniel Urban" userId="6ba34f07-49e6-4629-807b-179067998f49" providerId="ADAL" clId="{AF590DC9-1951-DA45-818B-211F3DD7983D}" dt="2023-10-02T17:17:14.444" v="54" actId="20577"/>
        <pc:sldMkLst>
          <pc:docMk/>
          <pc:sldMk cId="1882827831" sldId="257"/>
        </pc:sldMkLst>
        <pc:spChg chg="add mod">
          <ac:chgData name="Daniel Urban" userId="6ba34f07-49e6-4629-807b-179067998f49" providerId="ADAL" clId="{AF590DC9-1951-DA45-818B-211F3DD7983D}" dt="2023-10-02T17:17:14.444" v="54" actId="20577"/>
          <ac:spMkLst>
            <pc:docMk/>
            <pc:sldMk cId="1882827831" sldId="257"/>
            <ac:spMk id="2" creationId="{1144EC33-3285-7C1F-ED1D-92EA454F5C35}"/>
          </ac:spMkLst>
        </pc:spChg>
        <pc:picChg chg="mod">
          <ac:chgData name="Daniel Urban" userId="6ba34f07-49e6-4629-807b-179067998f49" providerId="ADAL" clId="{AF590DC9-1951-DA45-818B-211F3DD7983D}" dt="2023-10-02T17:16:00.619" v="0" actId="14826"/>
          <ac:picMkLst>
            <pc:docMk/>
            <pc:sldMk cId="1882827831" sldId="257"/>
            <ac:picMk id="4" creationId="{7F5B9267-3F67-8166-6CCD-8E894A8C060D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A6D555-84A7-5448-8F79-ACFC8E871329}" type="datetimeFigureOut">
              <a:rPr lang="en-US" smtClean="0"/>
              <a:t>10/3/23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1143000"/>
            <a:ext cx="4848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CC0993-1FF3-E249-9B6B-562231FF8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091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Directions: </a:t>
            </a:r>
            <a:r>
              <a:rPr lang="en-US" dirty="0"/>
              <a:t>On page 1 and 2, remove the text </a:t>
            </a:r>
            <a:r>
              <a:rPr lang="en-US" b="1" dirty="0"/>
              <a:t>[Company Name] </a:t>
            </a:r>
            <a:r>
              <a:rPr lang="en-US" dirty="0"/>
              <a:t>and add your organization’s information.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C0993-1FF3-E249-9B6B-562231FF8E4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363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2975" y="785654"/>
            <a:ext cx="5657850" cy="1671320"/>
          </a:xfrm>
        </p:spPr>
        <p:txBody>
          <a:bodyPr anchor="b"/>
          <a:lstStyle>
            <a:lvl1pPr algn="ctr">
              <a:defRPr sz="371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2975" y="2521427"/>
            <a:ext cx="5657850" cy="1159033"/>
          </a:xfrm>
        </p:spPr>
        <p:txBody>
          <a:bodyPr/>
          <a:lstStyle>
            <a:lvl1pPr marL="0" indent="0" algn="ctr">
              <a:buNone/>
              <a:defRPr sz="1485"/>
            </a:lvl1pPr>
            <a:lvl2pPr marL="282915" indent="0" algn="ctr">
              <a:buNone/>
              <a:defRPr sz="1238"/>
            </a:lvl2pPr>
            <a:lvl3pPr marL="565831" indent="0" algn="ctr">
              <a:buNone/>
              <a:defRPr sz="1114"/>
            </a:lvl3pPr>
            <a:lvl4pPr marL="848746" indent="0" algn="ctr">
              <a:buNone/>
              <a:defRPr sz="990"/>
            </a:lvl4pPr>
            <a:lvl5pPr marL="1131661" indent="0" algn="ctr">
              <a:buNone/>
              <a:defRPr sz="990"/>
            </a:lvl5pPr>
            <a:lvl6pPr marL="1414577" indent="0" algn="ctr">
              <a:buNone/>
              <a:defRPr sz="990"/>
            </a:lvl6pPr>
            <a:lvl7pPr marL="1697492" indent="0" algn="ctr">
              <a:buNone/>
              <a:defRPr sz="990"/>
            </a:lvl7pPr>
            <a:lvl8pPr marL="1980408" indent="0" algn="ctr">
              <a:buNone/>
              <a:defRPr sz="990"/>
            </a:lvl8pPr>
            <a:lvl9pPr marL="2263323" indent="0" algn="ctr">
              <a:buNone/>
              <a:defRPr sz="99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2260F-C906-6048-BD41-D0AF968BFCA3}" type="datetimeFigureOut">
              <a:rPr lang="en-US" smtClean="0"/>
              <a:t>10/3/23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A954A-095C-9B46-9061-8CD194272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5417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12" userDrawn="1">
          <p15:clr>
            <a:srgbClr val="FBAE40"/>
          </p15:clr>
        </p15:guide>
        <p15:guide id="2" pos="2376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2260F-C906-6048-BD41-D0AF968BFCA3}" type="datetimeFigureOut">
              <a:rPr lang="en-US" smtClean="0"/>
              <a:t>10/3/23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A954A-095C-9B46-9061-8CD194272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02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98532" y="255587"/>
            <a:ext cx="1626632" cy="40682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8636" y="255587"/>
            <a:ext cx="4785598" cy="40682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2260F-C906-6048-BD41-D0AF968BFCA3}" type="datetimeFigureOut">
              <a:rPr lang="en-US" smtClean="0"/>
              <a:t>10/3/23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A954A-095C-9B46-9061-8CD194272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15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2260F-C906-6048-BD41-D0AF968BFCA3}" type="datetimeFigureOut">
              <a:rPr lang="en-US" smtClean="0"/>
              <a:t>10/3/23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A954A-095C-9B46-9061-8CD194272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343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707" y="1196817"/>
            <a:ext cx="6506528" cy="1996916"/>
          </a:xfrm>
        </p:spPr>
        <p:txBody>
          <a:bodyPr anchor="b"/>
          <a:lstStyle>
            <a:lvl1pPr>
              <a:defRPr sz="371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707" y="3212624"/>
            <a:ext cx="6506528" cy="1050131"/>
          </a:xfrm>
        </p:spPr>
        <p:txBody>
          <a:bodyPr/>
          <a:lstStyle>
            <a:lvl1pPr marL="0" indent="0">
              <a:buNone/>
              <a:defRPr sz="1485">
                <a:solidFill>
                  <a:schemeClr val="tx1">
                    <a:tint val="75000"/>
                  </a:schemeClr>
                </a:solidFill>
              </a:defRPr>
            </a:lvl1pPr>
            <a:lvl2pPr marL="282915" indent="0">
              <a:buNone/>
              <a:defRPr sz="1238">
                <a:solidFill>
                  <a:schemeClr val="tx1">
                    <a:tint val="75000"/>
                  </a:schemeClr>
                </a:solidFill>
              </a:defRPr>
            </a:lvl2pPr>
            <a:lvl3pPr marL="565831" indent="0">
              <a:buNone/>
              <a:defRPr sz="1114">
                <a:solidFill>
                  <a:schemeClr val="tx1">
                    <a:tint val="75000"/>
                  </a:schemeClr>
                </a:solidFill>
              </a:defRPr>
            </a:lvl3pPr>
            <a:lvl4pPr marL="848746" indent="0">
              <a:buNone/>
              <a:defRPr sz="990">
                <a:solidFill>
                  <a:schemeClr val="tx1">
                    <a:tint val="75000"/>
                  </a:schemeClr>
                </a:solidFill>
              </a:defRPr>
            </a:lvl4pPr>
            <a:lvl5pPr marL="1131661" indent="0">
              <a:buNone/>
              <a:defRPr sz="990">
                <a:solidFill>
                  <a:schemeClr val="tx1">
                    <a:tint val="75000"/>
                  </a:schemeClr>
                </a:solidFill>
              </a:defRPr>
            </a:lvl5pPr>
            <a:lvl6pPr marL="1414577" indent="0">
              <a:buNone/>
              <a:defRPr sz="990">
                <a:solidFill>
                  <a:schemeClr val="tx1">
                    <a:tint val="75000"/>
                  </a:schemeClr>
                </a:solidFill>
              </a:defRPr>
            </a:lvl6pPr>
            <a:lvl7pPr marL="1697492" indent="0">
              <a:buNone/>
              <a:defRPr sz="990">
                <a:solidFill>
                  <a:schemeClr val="tx1">
                    <a:tint val="75000"/>
                  </a:schemeClr>
                </a:solidFill>
              </a:defRPr>
            </a:lvl7pPr>
            <a:lvl8pPr marL="1980408" indent="0">
              <a:buNone/>
              <a:defRPr sz="990">
                <a:solidFill>
                  <a:schemeClr val="tx1">
                    <a:tint val="75000"/>
                  </a:schemeClr>
                </a:solidFill>
              </a:defRPr>
            </a:lvl8pPr>
            <a:lvl9pPr marL="2263323" indent="0">
              <a:buNone/>
              <a:defRPr sz="9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2260F-C906-6048-BD41-D0AF968BFCA3}" type="datetimeFigureOut">
              <a:rPr lang="en-US" smtClean="0"/>
              <a:t>10/3/23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A954A-095C-9B46-9061-8CD194272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395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8636" y="1277937"/>
            <a:ext cx="3206115" cy="30459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9049" y="1277937"/>
            <a:ext cx="3206115" cy="30459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2260F-C906-6048-BD41-D0AF968BFCA3}" type="datetimeFigureOut">
              <a:rPr lang="en-US" smtClean="0"/>
              <a:t>10/3/23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A954A-095C-9B46-9061-8CD194272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140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619" y="255588"/>
            <a:ext cx="6506528" cy="9278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619" y="1176814"/>
            <a:ext cx="3191381" cy="576738"/>
          </a:xfrm>
        </p:spPr>
        <p:txBody>
          <a:bodyPr anchor="b"/>
          <a:lstStyle>
            <a:lvl1pPr marL="0" indent="0">
              <a:buNone/>
              <a:defRPr sz="1485" b="1"/>
            </a:lvl1pPr>
            <a:lvl2pPr marL="282915" indent="0">
              <a:buNone/>
              <a:defRPr sz="1238" b="1"/>
            </a:lvl2pPr>
            <a:lvl3pPr marL="565831" indent="0">
              <a:buNone/>
              <a:defRPr sz="1114" b="1"/>
            </a:lvl3pPr>
            <a:lvl4pPr marL="848746" indent="0">
              <a:buNone/>
              <a:defRPr sz="990" b="1"/>
            </a:lvl4pPr>
            <a:lvl5pPr marL="1131661" indent="0">
              <a:buNone/>
              <a:defRPr sz="990" b="1"/>
            </a:lvl5pPr>
            <a:lvl6pPr marL="1414577" indent="0">
              <a:buNone/>
              <a:defRPr sz="990" b="1"/>
            </a:lvl6pPr>
            <a:lvl7pPr marL="1697492" indent="0">
              <a:buNone/>
              <a:defRPr sz="990" b="1"/>
            </a:lvl7pPr>
            <a:lvl8pPr marL="1980408" indent="0">
              <a:buNone/>
              <a:defRPr sz="990" b="1"/>
            </a:lvl8pPr>
            <a:lvl9pPr marL="2263323" indent="0">
              <a:buNone/>
              <a:defRPr sz="99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9619" y="1753552"/>
            <a:ext cx="3191381" cy="25792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9049" y="1176814"/>
            <a:ext cx="3207098" cy="576738"/>
          </a:xfrm>
        </p:spPr>
        <p:txBody>
          <a:bodyPr anchor="b"/>
          <a:lstStyle>
            <a:lvl1pPr marL="0" indent="0">
              <a:buNone/>
              <a:defRPr sz="1485" b="1"/>
            </a:lvl1pPr>
            <a:lvl2pPr marL="282915" indent="0">
              <a:buNone/>
              <a:defRPr sz="1238" b="1"/>
            </a:lvl2pPr>
            <a:lvl3pPr marL="565831" indent="0">
              <a:buNone/>
              <a:defRPr sz="1114" b="1"/>
            </a:lvl3pPr>
            <a:lvl4pPr marL="848746" indent="0">
              <a:buNone/>
              <a:defRPr sz="990" b="1"/>
            </a:lvl4pPr>
            <a:lvl5pPr marL="1131661" indent="0">
              <a:buNone/>
              <a:defRPr sz="990" b="1"/>
            </a:lvl5pPr>
            <a:lvl6pPr marL="1414577" indent="0">
              <a:buNone/>
              <a:defRPr sz="990" b="1"/>
            </a:lvl6pPr>
            <a:lvl7pPr marL="1697492" indent="0">
              <a:buNone/>
              <a:defRPr sz="990" b="1"/>
            </a:lvl7pPr>
            <a:lvl8pPr marL="1980408" indent="0">
              <a:buNone/>
              <a:defRPr sz="990" b="1"/>
            </a:lvl8pPr>
            <a:lvl9pPr marL="2263323" indent="0">
              <a:buNone/>
              <a:defRPr sz="99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9049" y="1753552"/>
            <a:ext cx="3207098" cy="25792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2260F-C906-6048-BD41-D0AF968BFCA3}" type="datetimeFigureOut">
              <a:rPr lang="en-US" smtClean="0"/>
              <a:t>10/3/23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A954A-095C-9B46-9061-8CD194272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232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2260F-C906-6048-BD41-D0AF968BFCA3}" type="datetimeFigureOut">
              <a:rPr lang="en-US" smtClean="0"/>
              <a:t>10/3/23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A954A-095C-9B46-9061-8CD194272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905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2260F-C906-6048-BD41-D0AF968BFCA3}" type="datetimeFigureOut">
              <a:rPr lang="en-US" smtClean="0"/>
              <a:t>10/3/23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A954A-095C-9B46-9061-8CD194272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574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619" y="320040"/>
            <a:ext cx="2433072" cy="1120140"/>
          </a:xfrm>
        </p:spPr>
        <p:txBody>
          <a:bodyPr anchor="b"/>
          <a:lstStyle>
            <a:lvl1pPr>
              <a:defRPr sz="19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7097" y="691198"/>
            <a:ext cx="3819049" cy="3411538"/>
          </a:xfrm>
        </p:spPr>
        <p:txBody>
          <a:bodyPr/>
          <a:lstStyle>
            <a:lvl1pPr>
              <a:defRPr sz="1980"/>
            </a:lvl1pPr>
            <a:lvl2pPr>
              <a:defRPr sz="1733"/>
            </a:lvl2pPr>
            <a:lvl3pPr>
              <a:defRPr sz="1485"/>
            </a:lvl3pPr>
            <a:lvl4pPr>
              <a:defRPr sz="1238"/>
            </a:lvl4pPr>
            <a:lvl5pPr>
              <a:defRPr sz="1238"/>
            </a:lvl5pPr>
            <a:lvl6pPr>
              <a:defRPr sz="1238"/>
            </a:lvl6pPr>
            <a:lvl7pPr>
              <a:defRPr sz="1238"/>
            </a:lvl7pPr>
            <a:lvl8pPr>
              <a:defRPr sz="1238"/>
            </a:lvl8pPr>
            <a:lvl9pPr>
              <a:defRPr sz="123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9619" y="1440180"/>
            <a:ext cx="2433072" cy="2668112"/>
          </a:xfrm>
        </p:spPr>
        <p:txBody>
          <a:bodyPr/>
          <a:lstStyle>
            <a:lvl1pPr marL="0" indent="0">
              <a:buNone/>
              <a:defRPr sz="990"/>
            </a:lvl1pPr>
            <a:lvl2pPr marL="282915" indent="0">
              <a:buNone/>
              <a:defRPr sz="866"/>
            </a:lvl2pPr>
            <a:lvl3pPr marL="565831" indent="0">
              <a:buNone/>
              <a:defRPr sz="743"/>
            </a:lvl3pPr>
            <a:lvl4pPr marL="848746" indent="0">
              <a:buNone/>
              <a:defRPr sz="619"/>
            </a:lvl4pPr>
            <a:lvl5pPr marL="1131661" indent="0">
              <a:buNone/>
              <a:defRPr sz="619"/>
            </a:lvl5pPr>
            <a:lvl6pPr marL="1414577" indent="0">
              <a:buNone/>
              <a:defRPr sz="619"/>
            </a:lvl6pPr>
            <a:lvl7pPr marL="1697492" indent="0">
              <a:buNone/>
              <a:defRPr sz="619"/>
            </a:lvl7pPr>
            <a:lvl8pPr marL="1980408" indent="0">
              <a:buNone/>
              <a:defRPr sz="619"/>
            </a:lvl8pPr>
            <a:lvl9pPr marL="2263323" indent="0">
              <a:buNone/>
              <a:defRPr sz="61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2260F-C906-6048-BD41-D0AF968BFCA3}" type="datetimeFigureOut">
              <a:rPr lang="en-US" smtClean="0"/>
              <a:t>10/3/23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A954A-095C-9B46-9061-8CD194272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543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619" y="320040"/>
            <a:ext cx="2433072" cy="1120140"/>
          </a:xfrm>
        </p:spPr>
        <p:txBody>
          <a:bodyPr anchor="b"/>
          <a:lstStyle>
            <a:lvl1pPr>
              <a:defRPr sz="19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07097" y="691198"/>
            <a:ext cx="3819049" cy="3411538"/>
          </a:xfrm>
        </p:spPr>
        <p:txBody>
          <a:bodyPr anchor="t"/>
          <a:lstStyle>
            <a:lvl1pPr marL="0" indent="0">
              <a:buNone/>
              <a:defRPr sz="1980"/>
            </a:lvl1pPr>
            <a:lvl2pPr marL="282915" indent="0">
              <a:buNone/>
              <a:defRPr sz="1733"/>
            </a:lvl2pPr>
            <a:lvl3pPr marL="565831" indent="0">
              <a:buNone/>
              <a:defRPr sz="1485"/>
            </a:lvl3pPr>
            <a:lvl4pPr marL="848746" indent="0">
              <a:buNone/>
              <a:defRPr sz="1238"/>
            </a:lvl4pPr>
            <a:lvl5pPr marL="1131661" indent="0">
              <a:buNone/>
              <a:defRPr sz="1238"/>
            </a:lvl5pPr>
            <a:lvl6pPr marL="1414577" indent="0">
              <a:buNone/>
              <a:defRPr sz="1238"/>
            </a:lvl6pPr>
            <a:lvl7pPr marL="1697492" indent="0">
              <a:buNone/>
              <a:defRPr sz="1238"/>
            </a:lvl7pPr>
            <a:lvl8pPr marL="1980408" indent="0">
              <a:buNone/>
              <a:defRPr sz="1238"/>
            </a:lvl8pPr>
            <a:lvl9pPr marL="2263323" indent="0">
              <a:buNone/>
              <a:defRPr sz="1238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9619" y="1440180"/>
            <a:ext cx="2433072" cy="2668112"/>
          </a:xfrm>
        </p:spPr>
        <p:txBody>
          <a:bodyPr/>
          <a:lstStyle>
            <a:lvl1pPr marL="0" indent="0">
              <a:buNone/>
              <a:defRPr sz="990"/>
            </a:lvl1pPr>
            <a:lvl2pPr marL="282915" indent="0">
              <a:buNone/>
              <a:defRPr sz="866"/>
            </a:lvl2pPr>
            <a:lvl3pPr marL="565831" indent="0">
              <a:buNone/>
              <a:defRPr sz="743"/>
            </a:lvl3pPr>
            <a:lvl4pPr marL="848746" indent="0">
              <a:buNone/>
              <a:defRPr sz="619"/>
            </a:lvl4pPr>
            <a:lvl5pPr marL="1131661" indent="0">
              <a:buNone/>
              <a:defRPr sz="619"/>
            </a:lvl5pPr>
            <a:lvl6pPr marL="1414577" indent="0">
              <a:buNone/>
              <a:defRPr sz="619"/>
            </a:lvl6pPr>
            <a:lvl7pPr marL="1697492" indent="0">
              <a:buNone/>
              <a:defRPr sz="619"/>
            </a:lvl7pPr>
            <a:lvl8pPr marL="1980408" indent="0">
              <a:buNone/>
              <a:defRPr sz="619"/>
            </a:lvl8pPr>
            <a:lvl9pPr marL="2263323" indent="0">
              <a:buNone/>
              <a:defRPr sz="61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2260F-C906-6048-BD41-D0AF968BFCA3}" type="datetimeFigureOut">
              <a:rPr lang="en-US" smtClean="0"/>
              <a:t>10/3/23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A954A-095C-9B46-9061-8CD194272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264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8636" y="255588"/>
            <a:ext cx="6506528" cy="9278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8636" y="1277937"/>
            <a:ext cx="6506528" cy="30459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8636" y="4449445"/>
            <a:ext cx="1697355" cy="2555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D2260F-C906-6048-BD41-D0AF968BFCA3}" type="datetimeFigureOut">
              <a:rPr lang="en-US" smtClean="0"/>
              <a:t>10/3/23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98884" y="4449445"/>
            <a:ext cx="2546033" cy="2555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7809" y="4449445"/>
            <a:ext cx="1697355" cy="2555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FA954A-095C-9B46-9061-8CD194272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102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65831" rtl="0" eaLnBrk="1" latinLnBrk="0" hangingPunct="1">
        <a:lnSpc>
          <a:spcPct val="90000"/>
        </a:lnSpc>
        <a:spcBef>
          <a:spcPct val="0"/>
        </a:spcBef>
        <a:buNone/>
        <a:defRPr sz="272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1458" indent="-141458" algn="l" defTabSz="565831" rtl="0" eaLnBrk="1" latinLnBrk="0" hangingPunct="1">
        <a:lnSpc>
          <a:spcPct val="90000"/>
        </a:lnSpc>
        <a:spcBef>
          <a:spcPts val="619"/>
        </a:spcBef>
        <a:buFont typeface="Arial" panose="020B0604020202020204" pitchFamily="34" charset="0"/>
        <a:buChar char="•"/>
        <a:defRPr sz="1733" kern="1200">
          <a:solidFill>
            <a:schemeClr val="tx1"/>
          </a:solidFill>
          <a:latin typeface="+mn-lt"/>
          <a:ea typeface="+mn-ea"/>
          <a:cs typeface="+mn-cs"/>
        </a:defRPr>
      </a:lvl1pPr>
      <a:lvl2pPr marL="424373" indent="-141458" algn="l" defTabSz="565831" rtl="0" eaLnBrk="1" latinLnBrk="0" hangingPunct="1">
        <a:lnSpc>
          <a:spcPct val="90000"/>
        </a:lnSpc>
        <a:spcBef>
          <a:spcPts val="309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2pPr>
      <a:lvl3pPr marL="707288" indent="-141458" algn="l" defTabSz="565831" rtl="0" eaLnBrk="1" latinLnBrk="0" hangingPunct="1">
        <a:lnSpc>
          <a:spcPct val="90000"/>
        </a:lnSpc>
        <a:spcBef>
          <a:spcPts val="309"/>
        </a:spcBef>
        <a:buFont typeface="Arial" panose="020B0604020202020204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3pPr>
      <a:lvl4pPr marL="990204" indent="-141458" algn="l" defTabSz="565831" rtl="0" eaLnBrk="1" latinLnBrk="0" hangingPunct="1">
        <a:lnSpc>
          <a:spcPct val="90000"/>
        </a:lnSpc>
        <a:spcBef>
          <a:spcPts val="309"/>
        </a:spcBef>
        <a:buFont typeface="Arial" panose="020B0604020202020204" pitchFamily="34" charset="0"/>
        <a:buChar char="•"/>
        <a:defRPr sz="1114" kern="1200">
          <a:solidFill>
            <a:schemeClr val="tx1"/>
          </a:solidFill>
          <a:latin typeface="+mn-lt"/>
          <a:ea typeface="+mn-ea"/>
          <a:cs typeface="+mn-cs"/>
        </a:defRPr>
      </a:lvl4pPr>
      <a:lvl5pPr marL="1273119" indent="-141458" algn="l" defTabSz="565831" rtl="0" eaLnBrk="1" latinLnBrk="0" hangingPunct="1">
        <a:lnSpc>
          <a:spcPct val="90000"/>
        </a:lnSpc>
        <a:spcBef>
          <a:spcPts val="309"/>
        </a:spcBef>
        <a:buFont typeface="Arial" panose="020B0604020202020204" pitchFamily="34" charset="0"/>
        <a:buChar char="•"/>
        <a:defRPr sz="1114" kern="1200">
          <a:solidFill>
            <a:schemeClr val="tx1"/>
          </a:solidFill>
          <a:latin typeface="+mn-lt"/>
          <a:ea typeface="+mn-ea"/>
          <a:cs typeface="+mn-cs"/>
        </a:defRPr>
      </a:lvl5pPr>
      <a:lvl6pPr marL="1556034" indent="-141458" algn="l" defTabSz="565831" rtl="0" eaLnBrk="1" latinLnBrk="0" hangingPunct="1">
        <a:lnSpc>
          <a:spcPct val="90000"/>
        </a:lnSpc>
        <a:spcBef>
          <a:spcPts val="309"/>
        </a:spcBef>
        <a:buFont typeface="Arial" panose="020B0604020202020204" pitchFamily="34" charset="0"/>
        <a:buChar char="•"/>
        <a:defRPr sz="1114" kern="1200">
          <a:solidFill>
            <a:schemeClr val="tx1"/>
          </a:solidFill>
          <a:latin typeface="+mn-lt"/>
          <a:ea typeface="+mn-ea"/>
          <a:cs typeface="+mn-cs"/>
        </a:defRPr>
      </a:lvl6pPr>
      <a:lvl7pPr marL="1838950" indent="-141458" algn="l" defTabSz="565831" rtl="0" eaLnBrk="1" latinLnBrk="0" hangingPunct="1">
        <a:lnSpc>
          <a:spcPct val="90000"/>
        </a:lnSpc>
        <a:spcBef>
          <a:spcPts val="309"/>
        </a:spcBef>
        <a:buFont typeface="Arial" panose="020B0604020202020204" pitchFamily="34" charset="0"/>
        <a:buChar char="•"/>
        <a:defRPr sz="1114" kern="1200">
          <a:solidFill>
            <a:schemeClr val="tx1"/>
          </a:solidFill>
          <a:latin typeface="+mn-lt"/>
          <a:ea typeface="+mn-ea"/>
          <a:cs typeface="+mn-cs"/>
        </a:defRPr>
      </a:lvl7pPr>
      <a:lvl8pPr marL="2121865" indent="-141458" algn="l" defTabSz="565831" rtl="0" eaLnBrk="1" latinLnBrk="0" hangingPunct="1">
        <a:lnSpc>
          <a:spcPct val="90000"/>
        </a:lnSpc>
        <a:spcBef>
          <a:spcPts val="309"/>
        </a:spcBef>
        <a:buFont typeface="Arial" panose="020B0604020202020204" pitchFamily="34" charset="0"/>
        <a:buChar char="•"/>
        <a:defRPr sz="1114" kern="1200">
          <a:solidFill>
            <a:schemeClr val="tx1"/>
          </a:solidFill>
          <a:latin typeface="+mn-lt"/>
          <a:ea typeface="+mn-ea"/>
          <a:cs typeface="+mn-cs"/>
        </a:defRPr>
      </a:lvl8pPr>
      <a:lvl9pPr marL="2404781" indent="-141458" algn="l" defTabSz="565831" rtl="0" eaLnBrk="1" latinLnBrk="0" hangingPunct="1">
        <a:lnSpc>
          <a:spcPct val="90000"/>
        </a:lnSpc>
        <a:spcBef>
          <a:spcPts val="309"/>
        </a:spcBef>
        <a:buFont typeface="Arial" panose="020B0604020202020204" pitchFamily="34" charset="0"/>
        <a:buChar char="•"/>
        <a:defRPr sz="111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5831" rtl="0" eaLnBrk="1" latinLnBrk="0" hangingPunct="1">
        <a:defRPr sz="1114" kern="1200">
          <a:solidFill>
            <a:schemeClr val="tx1"/>
          </a:solidFill>
          <a:latin typeface="+mn-lt"/>
          <a:ea typeface="+mn-ea"/>
          <a:cs typeface="+mn-cs"/>
        </a:defRPr>
      </a:lvl1pPr>
      <a:lvl2pPr marL="282915" algn="l" defTabSz="565831" rtl="0" eaLnBrk="1" latinLnBrk="0" hangingPunct="1">
        <a:defRPr sz="1114" kern="1200">
          <a:solidFill>
            <a:schemeClr val="tx1"/>
          </a:solidFill>
          <a:latin typeface="+mn-lt"/>
          <a:ea typeface="+mn-ea"/>
          <a:cs typeface="+mn-cs"/>
        </a:defRPr>
      </a:lvl2pPr>
      <a:lvl3pPr marL="565831" algn="l" defTabSz="565831" rtl="0" eaLnBrk="1" latinLnBrk="0" hangingPunct="1">
        <a:defRPr sz="1114" kern="1200">
          <a:solidFill>
            <a:schemeClr val="tx1"/>
          </a:solidFill>
          <a:latin typeface="+mn-lt"/>
          <a:ea typeface="+mn-ea"/>
          <a:cs typeface="+mn-cs"/>
        </a:defRPr>
      </a:lvl3pPr>
      <a:lvl4pPr marL="848746" algn="l" defTabSz="565831" rtl="0" eaLnBrk="1" latinLnBrk="0" hangingPunct="1">
        <a:defRPr sz="1114" kern="1200">
          <a:solidFill>
            <a:schemeClr val="tx1"/>
          </a:solidFill>
          <a:latin typeface="+mn-lt"/>
          <a:ea typeface="+mn-ea"/>
          <a:cs typeface="+mn-cs"/>
        </a:defRPr>
      </a:lvl4pPr>
      <a:lvl5pPr marL="1131661" algn="l" defTabSz="565831" rtl="0" eaLnBrk="1" latinLnBrk="0" hangingPunct="1">
        <a:defRPr sz="1114" kern="1200">
          <a:solidFill>
            <a:schemeClr val="tx1"/>
          </a:solidFill>
          <a:latin typeface="+mn-lt"/>
          <a:ea typeface="+mn-ea"/>
          <a:cs typeface="+mn-cs"/>
        </a:defRPr>
      </a:lvl5pPr>
      <a:lvl6pPr marL="1414577" algn="l" defTabSz="565831" rtl="0" eaLnBrk="1" latinLnBrk="0" hangingPunct="1">
        <a:defRPr sz="1114" kern="1200">
          <a:solidFill>
            <a:schemeClr val="tx1"/>
          </a:solidFill>
          <a:latin typeface="+mn-lt"/>
          <a:ea typeface="+mn-ea"/>
          <a:cs typeface="+mn-cs"/>
        </a:defRPr>
      </a:lvl6pPr>
      <a:lvl7pPr marL="1697492" algn="l" defTabSz="565831" rtl="0" eaLnBrk="1" latinLnBrk="0" hangingPunct="1">
        <a:defRPr sz="1114" kern="1200">
          <a:solidFill>
            <a:schemeClr val="tx1"/>
          </a:solidFill>
          <a:latin typeface="+mn-lt"/>
          <a:ea typeface="+mn-ea"/>
          <a:cs typeface="+mn-cs"/>
        </a:defRPr>
      </a:lvl7pPr>
      <a:lvl8pPr marL="1980408" algn="l" defTabSz="565831" rtl="0" eaLnBrk="1" latinLnBrk="0" hangingPunct="1">
        <a:defRPr sz="1114" kern="1200">
          <a:solidFill>
            <a:schemeClr val="tx1"/>
          </a:solidFill>
          <a:latin typeface="+mn-lt"/>
          <a:ea typeface="+mn-ea"/>
          <a:cs typeface="+mn-cs"/>
        </a:defRPr>
      </a:lvl8pPr>
      <a:lvl9pPr marL="2263323" algn="l" defTabSz="565831" rtl="0" eaLnBrk="1" latinLnBrk="0" hangingPunct="1">
        <a:defRPr sz="11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37EA7A4-7708-C87E-D21A-201C0391054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554"/>
            <a:ext cx="7543799" cy="4799491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085F3A20-4468-43D6-D83E-3F25E27379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7899" y="1562527"/>
            <a:ext cx="3726757" cy="347392"/>
          </a:xfrm>
        </p:spPr>
        <p:txBody>
          <a:bodyPr>
            <a:norm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Century Gothic" panose="020B0502020202020204" pitchFamily="34" charset="0"/>
              </a:rPr>
              <a:t>Provided By [Company Name]</a:t>
            </a:r>
          </a:p>
        </p:txBody>
      </p:sp>
    </p:spTree>
    <p:extLst>
      <p:ext uri="{BB962C8B-B14F-4D97-AF65-F5344CB8AC3E}">
        <p14:creationId xmlns:p14="http://schemas.microsoft.com/office/powerpoint/2010/main" val="3566280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F5B9267-3F67-8166-6CCD-8E894A8C060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554"/>
            <a:ext cx="7543799" cy="4799491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085F3A20-4468-43D6-D83E-3F25E27379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9716" y="370632"/>
            <a:ext cx="6924368" cy="521646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1100" b="1" dirty="0">
                <a:solidFill>
                  <a:srgbClr val="111F53"/>
                </a:solidFill>
                <a:effectLst/>
                <a:latin typeface="Century Gothic" panose="020B0502020202020204" pitchFamily="34" charset="0"/>
              </a:rPr>
              <a:t>Wellbeats </a:t>
            </a:r>
            <a:r>
              <a:rPr lang="en-US" sz="1100" b="1" i="1" dirty="0">
                <a:solidFill>
                  <a:srgbClr val="111F53"/>
                </a:solidFill>
                <a:effectLst/>
                <a:latin typeface="Century Gothic" panose="020B0502020202020204" pitchFamily="34" charset="0"/>
              </a:rPr>
              <a:t>Wellness</a:t>
            </a:r>
            <a:r>
              <a:rPr lang="en-US" sz="1100" b="1" dirty="0">
                <a:solidFill>
                  <a:srgbClr val="111F53"/>
                </a:solidFill>
                <a:effectLst/>
                <a:latin typeface="Century Gothic" panose="020B0502020202020204" pitchFamily="34" charset="0"/>
              </a:rPr>
              <a:t> is your complimentary health and wellness benefit provided by [</a:t>
            </a:r>
            <a:r>
              <a:rPr lang="en-US" sz="1100" b="1" dirty="0">
                <a:solidFill>
                  <a:srgbClr val="00D1B2"/>
                </a:solidFill>
                <a:effectLst/>
                <a:latin typeface="Century Gothic" panose="020B0502020202020204" pitchFamily="34" charset="0"/>
              </a:rPr>
              <a:t>Company Name</a:t>
            </a:r>
            <a:r>
              <a:rPr lang="en-US" sz="1100" b="1" dirty="0">
                <a:solidFill>
                  <a:srgbClr val="111F53"/>
                </a:solidFill>
                <a:effectLst/>
                <a:latin typeface="Century Gothic" panose="020B0502020202020204" pitchFamily="34" charset="0"/>
              </a:rPr>
              <a:t>] with 1,400+ fitness, nutrition, and mindfulness classes to help you feel your best. </a:t>
            </a:r>
            <a:endParaRPr lang="en-US" sz="1100" dirty="0">
              <a:solidFill>
                <a:srgbClr val="111F53"/>
              </a:solidFill>
              <a:effectLst/>
              <a:latin typeface="Century Gothic" panose="020B0502020202020204" pitchFamily="34" charset="0"/>
            </a:endParaRP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1144EC33-3285-7C1F-ED1D-92EA454F5C35}"/>
              </a:ext>
            </a:extLst>
          </p:cNvPr>
          <p:cNvSpPr txBox="1">
            <a:spLocks/>
          </p:cNvSpPr>
          <p:nvPr/>
        </p:nvSpPr>
        <p:spPr>
          <a:xfrm>
            <a:off x="479323" y="3792258"/>
            <a:ext cx="4203290" cy="8313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565831" rtl="0" eaLnBrk="1" latinLnBrk="0" hangingPunct="1">
              <a:lnSpc>
                <a:spcPct val="90000"/>
              </a:lnSpc>
              <a:spcBef>
                <a:spcPts val="619"/>
              </a:spcBef>
              <a:buFont typeface="Arial" panose="020B0604020202020204" pitchFamily="34" charset="0"/>
              <a:buNone/>
              <a:defRPr sz="14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2915" indent="0" algn="ctr" defTabSz="565831" rtl="0" eaLnBrk="1" latinLnBrk="0" hangingPunct="1">
              <a:lnSpc>
                <a:spcPct val="90000"/>
              </a:lnSpc>
              <a:spcBef>
                <a:spcPts val="309"/>
              </a:spcBef>
              <a:buFont typeface="Arial" panose="020B0604020202020204" pitchFamily="34" charset="0"/>
              <a:buNone/>
              <a:defRPr sz="12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65831" indent="0" algn="ctr" defTabSz="565831" rtl="0" eaLnBrk="1" latinLnBrk="0" hangingPunct="1">
              <a:lnSpc>
                <a:spcPct val="90000"/>
              </a:lnSpc>
              <a:spcBef>
                <a:spcPts val="309"/>
              </a:spcBef>
              <a:buFont typeface="Arial" panose="020B0604020202020204" pitchFamily="34" charset="0"/>
              <a:buNone/>
              <a:defRPr sz="111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48746" indent="0" algn="ctr" defTabSz="565831" rtl="0" eaLnBrk="1" latinLnBrk="0" hangingPunct="1">
              <a:lnSpc>
                <a:spcPct val="90000"/>
              </a:lnSpc>
              <a:spcBef>
                <a:spcPts val="309"/>
              </a:spcBef>
              <a:buFont typeface="Arial" panose="020B0604020202020204" pitchFamily="34" charset="0"/>
              <a:buNone/>
              <a:defRPr sz="9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31661" indent="0" algn="ctr" defTabSz="565831" rtl="0" eaLnBrk="1" latinLnBrk="0" hangingPunct="1">
              <a:lnSpc>
                <a:spcPct val="90000"/>
              </a:lnSpc>
              <a:spcBef>
                <a:spcPts val="309"/>
              </a:spcBef>
              <a:buFont typeface="Arial" panose="020B0604020202020204" pitchFamily="34" charset="0"/>
              <a:buNone/>
              <a:defRPr sz="9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4577" indent="0" algn="ctr" defTabSz="565831" rtl="0" eaLnBrk="1" latinLnBrk="0" hangingPunct="1">
              <a:lnSpc>
                <a:spcPct val="90000"/>
              </a:lnSpc>
              <a:spcBef>
                <a:spcPts val="309"/>
              </a:spcBef>
              <a:buFont typeface="Arial" panose="020B0604020202020204" pitchFamily="34" charset="0"/>
              <a:buNone/>
              <a:defRPr sz="9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97492" indent="0" algn="ctr" defTabSz="565831" rtl="0" eaLnBrk="1" latinLnBrk="0" hangingPunct="1">
              <a:lnSpc>
                <a:spcPct val="90000"/>
              </a:lnSpc>
              <a:spcBef>
                <a:spcPts val="309"/>
              </a:spcBef>
              <a:buFont typeface="Arial" panose="020B0604020202020204" pitchFamily="34" charset="0"/>
              <a:buNone/>
              <a:defRPr sz="9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80408" indent="0" algn="ctr" defTabSz="565831" rtl="0" eaLnBrk="1" latinLnBrk="0" hangingPunct="1">
              <a:lnSpc>
                <a:spcPct val="90000"/>
              </a:lnSpc>
              <a:spcBef>
                <a:spcPts val="309"/>
              </a:spcBef>
              <a:buFont typeface="Arial" panose="020B0604020202020204" pitchFamily="34" charset="0"/>
              <a:buNone/>
              <a:defRPr sz="9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63323" indent="0" algn="ctr" defTabSz="565831" rtl="0" eaLnBrk="1" latinLnBrk="0" hangingPunct="1">
              <a:lnSpc>
                <a:spcPct val="90000"/>
              </a:lnSpc>
              <a:spcBef>
                <a:spcPts val="309"/>
              </a:spcBef>
              <a:buFont typeface="Arial" panose="020B0604020202020204" pitchFamily="34" charset="0"/>
              <a:buNone/>
              <a:defRPr sz="9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US" sz="900" dirty="0">
                <a:solidFill>
                  <a:srgbClr val="111F53"/>
                </a:solidFill>
                <a:latin typeface="Georgia" panose="02040502050405020303" pitchFamily="18" charset="0"/>
              </a:rPr>
              <a:t>Add your custom </a:t>
            </a:r>
            <a:r>
              <a:rPr lang="en-US" sz="900">
                <a:solidFill>
                  <a:srgbClr val="111F53"/>
                </a:solidFill>
                <a:latin typeface="Georgia" panose="02040502050405020303" pitchFamily="18" charset="0"/>
              </a:rPr>
              <a:t>login process here.</a:t>
            </a:r>
            <a:endParaRPr lang="en-US" sz="900" dirty="0">
              <a:solidFill>
                <a:srgbClr val="111F53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2827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fespeak">
      <a:dk1>
        <a:srgbClr val="101F53"/>
      </a:dk1>
      <a:lt1>
        <a:srgbClr val="FFFFFF"/>
      </a:lt1>
      <a:dk2>
        <a:srgbClr val="00D0B1"/>
      </a:dk2>
      <a:lt2>
        <a:srgbClr val="DDDEDD"/>
      </a:lt2>
      <a:accent1>
        <a:srgbClr val="192B68"/>
      </a:accent1>
      <a:accent2>
        <a:srgbClr val="2C3D77"/>
      </a:accent2>
      <a:accent3>
        <a:srgbClr val="006ED3"/>
      </a:accent3>
      <a:accent4>
        <a:srgbClr val="FFD042"/>
      </a:accent4>
      <a:accent5>
        <a:srgbClr val="F1F2F1"/>
      </a:accent5>
      <a:accent6>
        <a:srgbClr val="A6A7A6"/>
      </a:accent6>
      <a:hlink>
        <a:srgbClr val="00D0B1"/>
      </a:hlink>
      <a:folHlink>
        <a:srgbClr val="00D0B1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24D667BF69384E9AF378DF0344A843" ma:contentTypeVersion="17" ma:contentTypeDescription="Create a new document." ma:contentTypeScope="" ma:versionID="1d6e5ec2066ed35cb763d67f6aec732c">
  <xsd:schema xmlns:xsd="http://www.w3.org/2001/XMLSchema" xmlns:xs="http://www.w3.org/2001/XMLSchema" xmlns:p="http://schemas.microsoft.com/office/2006/metadata/properties" xmlns:ns1="http://schemas.microsoft.com/sharepoint/v3" xmlns:ns2="56590ad3-9c91-4b45-a023-9d56e7259124" xmlns:ns3="e630b573-bf5a-46f0-8617-d672a07900f4" targetNamespace="http://schemas.microsoft.com/office/2006/metadata/properties" ma:root="true" ma:fieldsID="632a7f248a126e60d8c7d587e0f90b27" ns1:_="" ns2:_="" ns3:_="">
    <xsd:import namespace="http://schemas.microsoft.com/sharepoint/v3"/>
    <xsd:import namespace="56590ad3-9c91-4b45-a023-9d56e7259124"/>
    <xsd:import namespace="e630b573-bf5a-46f0-8617-d672a07900f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590ad3-9c91-4b45-a023-9d56e725912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1ab2e945-9370-4434-b10e-5aad321f5e86}" ma:internalName="TaxCatchAll" ma:showField="CatchAllData" ma:web="56590ad3-9c91-4b45-a023-9d56e72591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30b573-bf5a-46f0-8617-d672a0790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34768de-7aad-49e4-b662-f8ca1ad3c1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EBE432F-5D44-4C5A-BBB1-331DB3C0039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6590ad3-9c91-4b45-a023-9d56e7259124"/>
    <ds:schemaRef ds:uri="e630b573-bf5a-46f0-8617-d672a07900f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97BC7C2-DC32-44E4-B6A2-E593316A8EE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</TotalTime>
  <Words>67</Words>
  <Application>Microsoft Macintosh PowerPoint</Application>
  <PresentationFormat>Custom</PresentationFormat>
  <Paragraphs>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Century Gothic</vt:lpstr>
      <vt:lpstr>Georgia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</dc:title>
  <dc:creator>Daniel Urban</dc:creator>
  <cp:lastModifiedBy>Daniel Urban</cp:lastModifiedBy>
  <cp:revision>9</cp:revision>
  <dcterms:created xsi:type="dcterms:W3CDTF">2022-06-23T21:03:44Z</dcterms:created>
  <dcterms:modified xsi:type="dcterms:W3CDTF">2023-10-03T14:42:00Z</dcterms:modified>
</cp:coreProperties>
</file>