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678"/>
    <a:srgbClr val="2121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94"/>
  </p:normalViewPr>
  <p:slideViewPr>
    <p:cSldViewPr snapToGrid="0">
      <p:cViewPr>
        <p:scale>
          <a:sx n="89" d="100"/>
          <a:sy n="89" d="100"/>
        </p:scale>
        <p:origin x="2816" y="-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8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6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7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8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8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943E-EA84-1349-AF20-25C2D744C4E3}" type="datetimeFigureOut">
              <a:rPr lang="en-US" smtClean="0"/>
              <a:t>8/4/22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C050-58E7-B24C-86C9-E947002A5B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073157A-6E01-8836-C1C9-C9EFBB667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50ACD8E-446C-7B8B-D05F-7829A1833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214" y="3946772"/>
            <a:ext cx="3105448" cy="111519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900" b="1" dirty="0">
                <a:solidFill>
                  <a:srgbClr val="EC1678"/>
                </a:solidFill>
                <a:latin typeface="Century Gothic" panose="020B0502020202020204" pitchFamily="34" charset="0"/>
              </a:rPr>
              <a:t>Welcome to your new home! </a:t>
            </a:r>
          </a:p>
          <a:p>
            <a:pPr algn="l">
              <a:lnSpc>
                <a:spcPct val="120000"/>
              </a:lnSpc>
            </a:pPr>
            <a:r>
              <a:rPr lang="en-US" sz="900" dirty="0">
                <a:solidFill>
                  <a:srgbClr val="21213D"/>
                </a:solidFill>
                <a:latin typeface="Century Gothic" panose="020B0502020202020204" pitchFamily="34" charset="0"/>
              </a:rPr>
              <a:t>All [</a:t>
            </a:r>
            <a:r>
              <a:rPr lang="en-US" sz="9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Your Company Name Here</a:t>
            </a:r>
            <a:r>
              <a:rPr lang="en-US" sz="900" dirty="0">
                <a:solidFill>
                  <a:srgbClr val="21213D"/>
                </a:solidFill>
                <a:latin typeface="Century Gothic" panose="020B0502020202020204" pitchFamily="34" charset="0"/>
              </a:rPr>
              <a:t>] residents can enjoy exclusive, complimentary access to Wellbeats: an on-demand video streaming platform.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66984A-DBE0-C95B-EE70-9D9CFFFCFB66}"/>
              </a:ext>
            </a:extLst>
          </p:cNvPr>
          <p:cNvSpPr txBox="1">
            <a:spLocks/>
          </p:cNvSpPr>
          <p:nvPr/>
        </p:nvSpPr>
        <p:spPr>
          <a:xfrm>
            <a:off x="4593574" y="5393635"/>
            <a:ext cx="2098773" cy="3525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100" b="1" dirty="0">
              <a:solidFill>
                <a:srgbClr val="21213D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100" b="1" dirty="0">
                <a:solidFill>
                  <a:srgbClr val="21213D"/>
                </a:solidFill>
                <a:latin typeface="Century Gothic" panose="020B0502020202020204" pitchFamily="34" charset="0"/>
              </a:rPr>
              <a:t>[Your Wellbeats facility instructions and contact information here]</a:t>
            </a:r>
            <a:endParaRPr lang="en-US" sz="1100" dirty="0">
              <a:solidFill>
                <a:srgbClr val="21213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617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39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Urban</dc:creator>
  <cp:lastModifiedBy>Daniel Urban</cp:lastModifiedBy>
  <cp:revision>6</cp:revision>
  <dcterms:created xsi:type="dcterms:W3CDTF">2022-08-04T18:26:52Z</dcterms:created>
  <dcterms:modified xsi:type="dcterms:W3CDTF">2022-08-04T18:48:02Z</dcterms:modified>
</cp:coreProperties>
</file>