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13D"/>
    <a:srgbClr val="EC16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6"/>
  </p:normalViewPr>
  <p:slideViewPr>
    <p:cSldViewPr snapToGrid="0" snapToObjects="1">
      <p:cViewPr varScale="1">
        <p:scale>
          <a:sx n="82" d="100"/>
          <a:sy n="82" d="100"/>
        </p:scale>
        <p:origin x="29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37EE-582B-2243-A47A-3858AB1B32F7}" type="datetimeFigureOut">
              <a:rPr lang="en-US" smtClean="0"/>
              <a:t>5/19/23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8019-2B7E-5942-95ED-A1D2E4C91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90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37EE-582B-2243-A47A-3858AB1B32F7}" type="datetimeFigureOut">
              <a:rPr lang="en-US" smtClean="0"/>
              <a:t>5/19/23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8019-2B7E-5942-95ED-A1D2E4C91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3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37EE-582B-2243-A47A-3858AB1B32F7}" type="datetimeFigureOut">
              <a:rPr lang="en-US" smtClean="0"/>
              <a:t>5/19/23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8019-2B7E-5942-95ED-A1D2E4C91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14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37EE-582B-2243-A47A-3858AB1B32F7}" type="datetimeFigureOut">
              <a:rPr lang="en-US" smtClean="0"/>
              <a:t>5/19/23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8019-2B7E-5942-95ED-A1D2E4C91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8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37EE-582B-2243-A47A-3858AB1B32F7}" type="datetimeFigureOut">
              <a:rPr lang="en-US" smtClean="0"/>
              <a:t>5/19/23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8019-2B7E-5942-95ED-A1D2E4C91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31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37EE-582B-2243-A47A-3858AB1B32F7}" type="datetimeFigureOut">
              <a:rPr lang="en-US" smtClean="0"/>
              <a:t>5/19/23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8019-2B7E-5942-95ED-A1D2E4C91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18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37EE-582B-2243-A47A-3858AB1B32F7}" type="datetimeFigureOut">
              <a:rPr lang="en-US" smtClean="0"/>
              <a:t>5/19/23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8019-2B7E-5942-95ED-A1D2E4C91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48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37EE-582B-2243-A47A-3858AB1B32F7}" type="datetimeFigureOut">
              <a:rPr lang="en-US" smtClean="0"/>
              <a:t>5/19/23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8019-2B7E-5942-95ED-A1D2E4C91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4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37EE-582B-2243-A47A-3858AB1B32F7}" type="datetimeFigureOut">
              <a:rPr lang="en-US" smtClean="0"/>
              <a:t>5/19/23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8019-2B7E-5942-95ED-A1D2E4C91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00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37EE-582B-2243-A47A-3858AB1B32F7}" type="datetimeFigureOut">
              <a:rPr lang="en-US" smtClean="0"/>
              <a:t>5/19/23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8019-2B7E-5942-95ED-A1D2E4C91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49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37EE-582B-2243-A47A-3858AB1B32F7}" type="datetimeFigureOut">
              <a:rPr lang="en-US" smtClean="0"/>
              <a:t>5/19/23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8019-2B7E-5942-95ED-A1D2E4C91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2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337EE-582B-2243-A47A-3858AB1B32F7}" type="datetimeFigureOut">
              <a:rPr lang="en-US" smtClean="0"/>
              <a:t>5/19/23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38019-2B7E-5942-95ED-A1D2E4C91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8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333112-51B2-4E80-30F0-526FD3B416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529" y="0"/>
            <a:ext cx="7733342" cy="100584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CF7CDC0-C57B-08F3-4879-4D3950F3F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770" y="7246984"/>
            <a:ext cx="2661559" cy="525413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21213D"/>
                </a:solidFill>
                <a:latin typeface="Century Gothic" panose="020B0502020202020204" pitchFamily="34" charset="0"/>
              </a:rPr>
              <a:t>[Insert Date and Time here: Wednesday, January 5th, 2022, at 12:00 PM CST].</a:t>
            </a: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791A02E6-3006-AA89-1E39-BDC919855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306" y="5438658"/>
            <a:ext cx="1816075" cy="144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46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24D667BF69384E9AF378DF0344A843" ma:contentTypeVersion="16" ma:contentTypeDescription="Create a new document." ma:contentTypeScope="" ma:versionID="bf2b94e40e906a14d9c51fe5cf3395bb">
  <xsd:schema xmlns:xsd="http://www.w3.org/2001/XMLSchema" xmlns:xs="http://www.w3.org/2001/XMLSchema" xmlns:p="http://schemas.microsoft.com/office/2006/metadata/properties" xmlns:ns1="http://schemas.microsoft.com/sharepoint/v3" xmlns:ns2="56590ad3-9c91-4b45-a023-9d56e7259124" xmlns:ns3="e630b573-bf5a-46f0-8617-d672a07900f4" targetNamespace="http://schemas.microsoft.com/office/2006/metadata/properties" ma:root="true" ma:fieldsID="ade0f3b313dbed7445cb52825d17e8e2" ns1:_="" ns2:_="" ns3:_="">
    <xsd:import namespace="http://schemas.microsoft.com/sharepoint/v3"/>
    <xsd:import namespace="56590ad3-9c91-4b45-a023-9d56e7259124"/>
    <xsd:import namespace="e630b573-bf5a-46f0-8617-d672a07900f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90ad3-9c91-4b45-a023-9d56e72591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ab2e945-9370-4434-b10e-5aad321f5e86}" ma:internalName="TaxCatchAll" ma:showField="CatchAllData" ma:web="56590ad3-9c91-4b45-a023-9d56e72591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30b573-bf5a-46f0-8617-d672a07900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34768de-7aad-49e4-b662-f8ca1ad3c1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F1ABE0-E8BF-4529-8024-6F0B676268BB}"/>
</file>

<file path=customXml/itemProps2.xml><?xml version="1.0" encoding="utf-8"?>
<ds:datastoreItem xmlns:ds="http://schemas.openxmlformats.org/officeDocument/2006/customXml" ds:itemID="{8514D388-2A4D-4358-87C8-C1D5E6DA3C2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19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Urban</dc:creator>
  <cp:lastModifiedBy>Microsoft Office User</cp:lastModifiedBy>
  <cp:revision>16</cp:revision>
  <dcterms:created xsi:type="dcterms:W3CDTF">2022-05-24T15:32:12Z</dcterms:created>
  <dcterms:modified xsi:type="dcterms:W3CDTF">2023-05-19T16:01:04Z</dcterms:modified>
</cp:coreProperties>
</file>